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1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gs/tag189.xml" ContentType="application/vnd.openxmlformats-officedocument.presentationml.tags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178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tags/tag57.xml" ContentType="application/vnd.openxmlformats-officedocument.presentationml.tags+xml"/>
  <Override PartName="/ppt/tags/tag213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notesSlides/notesSlide13.xml" ContentType="application/vnd.openxmlformats-officedocument.presentationml.notesSlide+xml"/>
  <Override PartName="/ppt/tags/tag186.xml" ContentType="application/vnd.openxmlformats-officedocument.presentationml.tags+xml"/>
  <Override PartName="/ppt/tags/tag197.xml" ContentType="application/vnd.openxmlformats-officedocument.presentationml.tags+xml"/>
  <Override PartName="/ppt/tags/tag202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24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31.xml" ContentType="application/vnd.openxmlformats-officedocument.presentationml.tags+xml"/>
  <Override PartName="/ppt/tags/tag160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ags/tag98.xml" ContentType="application/vnd.openxmlformats-officedocument.presentationml.tags+xml"/>
  <Override PartName="/ppt/tags/tag102.xml" ContentType="application/vnd.openxmlformats-officedocument.presentationml.tags+xml"/>
  <Override PartName="/ppt/tags/tag120.xml" ContentType="application/vnd.openxmlformats-officedocument.presentationml.tags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187.xml" ContentType="application/vnd.openxmlformats-officedocument.presentationml.tags+xml"/>
  <Override PartName="/ppt/notesSlides/notesSlide14.xml" ContentType="application/vnd.openxmlformats-officedocument.presentationml.notesSlide+xml"/>
  <Override PartName="/ppt/tags/tag210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90.xml" ContentType="application/vnd.openxmlformats-officedocument.presentationml.tags+xml"/>
  <Override PartName="/ppt/tags/tag118.xml" ContentType="application/vnd.openxmlformats-officedocument.presentationml.tags+xml"/>
  <Override PartName="/ppt/notesSlides/notesSlide9.xml" ContentType="application/vnd.openxmlformats-officedocument.presentationml.notesSlide+xml"/>
  <Override PartName="/ppt/tags/tag129.xml" ContentType="application/vnd.openxmlformats-officedocument.presentationml.tags+xml"/>
  <Override PartName="/ppt/tags/tag147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194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36.xml" ContentType="application/vnd.openxmlformats-officedocument.presentationml.tags+xml"/>
  <Override PartName="/ppt/tags/tag154.xml" ContentType="application/vnd.openxmlformats-officedocument.presentationml.tags+xml"/>
  <Override PartName="/ppt/notesSlides/notesSlide10.xml" ContentType="application/vnd.openxmlformats-officedocument.presentationml.notesSlide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43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tags/tag190.xml" ContentType="application/vnd.openxmlformats-officedocument.presentationml.tags+xml"/>
  <Override PartName="/ppt/slideMasters/slideMaster2.xml" ContentType="application/vnd.openxmlformats-officedocument.presentationml.slideMaster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32.xml" ContentType="application/vnd.openxmlformats-officedocument.presentationml.tags+xml"/>
  <Override PartName="/ppt/tags/tag150.xml" ContentType="application/vnd.openxmlformats-officedocument.presentationml.tags+xml"/>
  <Override PartName="/ppt/tags/tag219.xml" ContentType="application/vnd.openxmlformats-officedocument.presentationml.tags+xml"/>
  <Default Extension="mp3" ContentType="audio/mpe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Default Extension="jpeg" ContentType="image/jpeg"/>
  <Override PartName="/ppt/tags/tag215.xml" ContentType="application/vnd.openxmlformats-officedocument.presentationml.tag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notesSlides/notesSlide15.xml" ContentType="application/vnd.openxmlformats-officedocument.presentationml.notesSlide+xml"/>
  <Override PartName="/ppt/tags/tag204.xml" ContentType="application/vnd.openxmlformats-officedocument.presentationml.tags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9.xml" ContentType="application/vnd.openxmlformats-officedocument.presentationml.tags+xml"/>
  <Override PartName="/ppt/tags/tag177.xml" ContentType="application/vnd.openxmlformats-officedocument.presentationml.tags+xml"/>
  <Override PartName="/ppt/tags/tag211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66.xml" ContentType="application/vnd.openxmlformats-officedocument.presentationml.tags+xml"/>
  <Override PartName="/ppt/notesSlides/notesSlide11.xml" ContentType="application/vnd.openxmlformats-officedocument.presentationml.notesSlide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tags/tag155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notesSlides/notesSlide12.xml" ContentType="application/vnd.openxmlformats-officedocument.presentationml.notesSlide+xml"/>
  <Override PartName="/ppt/tags/tag185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ppt/tags/tag157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57" r:id="rId4"/>
    <p:sldId id="258" r:id="rId5"/>
    <p:sldId id="262" r:id="rId6"/>
    <p:sldId id="260" r:id="rId7"/>
    <p:sldId id="264" r:id="rId8"/>
    <p:sldId id="267" r:id="rId9"/>
    <p:sldId id="265" r:id="rId10"/>
    <p:sldId id="270" r:id="rId11"/>
    <p:sldId id="278" r:id="rId12"/>
    <p:sldId id="276" r:id="rId13"/>
    <p:sldId id="273" r:id="rId14"/>
    <p:sldId id="277" r:id="rId15"/>
    <p:sldId id="282" r:id="rId16"/>
    <p:sldId id="283" r:id="rId17"/>
    <p:sldId id="289" r:id="rId18"/>
    <p:sldId id="288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52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8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CE42986-7278-4353-98A2-826C12DEB039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0286AFD-4707-4CD9-9835-ABA1131554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366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12282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64205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543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10237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98097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44397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19774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65125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0601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24373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45965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585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86145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5552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7807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2769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86AFD-4707-4CD9-9835-ABA1131554E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9301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A86BF53-C741-41CC-A4C2-2ED13A46C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7181ACB-A3D5-420E-BC90-2DE41A825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2EE3A95-2DC2-469C-B7AA-C0CCDA96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7DB4484-3BD7-4387-85E0-9455C563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6A1B0D9-5CB6-4A12-8663-852A8B08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948413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753E398-72CF-41A3-B71A-EADB512E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E93A744-4B15-4323-A77F-A54DD485B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913DE38-1E6A-42C3-8D75-EF782140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6DCC699-ED50-45DC-9FF1-B6B0709A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13B7814-C3CA-4B3B-B286-1809E9E5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015157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0F82304E-EA87-48C4-86F5-F28B1200B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1288FE64-72A5-44DB-9950-4AAF64DF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7737A50-210F-4CC8-AB61-074D1B9B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5A3563C-9998-428D-9A77-2A4F8B17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D637FF9-4EFE-448C-86ED-99818470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653995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473875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90A57B5-2528-4CCA-862D-2CB77F62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607D56C-8D75-49D7-8DE6-0A9331B8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99AFBB1-740D-47DC-8951-AD5910958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F7E119A-7FB5-4E6A-888B-8AE25982B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40479BB-6347-4147-A123-F61D7BDE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484817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17376C4-3C0D-4FE7-8672-51202DB3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F3C31C5-7BF3-42D1-AF3F-D9CF77365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FACB1C4-76D7-4E57-B0DB-971979F9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EFD4D02-5C67-42BC-B126-47B414DB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73B7C28-3D06-4BC8-B2C0-6C74B694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772267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881B9C2-8ADC-4AEA-8B0D-4DFEE862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02B9CC7-D6C3-4556-94C1-509F0162A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1F2E296-39A5-4FCF-A328-2F3F4F93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3FD2F270-8889-443B-BC1E-F60649A5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EB7D93D-3C2E-431C-B90A-9000E8DC0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8BF1F54-3BF5-43D0-8423-553665DD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773933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5FC656E-05FC-4DC2-B134-3180C4A4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BED72B1-2910-4438-98DB-B1DB1D3BC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3F5555FE-B489-476A-8691-BD55F4D29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988A19DC-36A5-48C2-9A38-3AAB566AB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FD29564C-DA7C-4BDC-B9D1-6085E0AF6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2C3023B-7FDE-4673-8835-C07952E7E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78691342-2615-4D52-B6D5-D53C2DB74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5C5E9E06-08CE-44F3-8F1C-D508AFAD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285699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FD3937B-AE62-48E0-8B2A-208E3761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4F99A37-9209-4905-90F5-66A6DCEF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A616C570-4411-49E6-A289-8875F5C5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312737A-5E91-4AD8-9EDD-FD9E6CC19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807498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BA3CD310-3A67-45BA-A1CE-3A27CF0C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54FB22FC-A7D5-493D-91D9-C1C4983B9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4C41CA1-92D3-451A-9D5A-02AF4754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275995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C73286-3520-4C8C-B820-D30690F3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E4E60F6-9008-47D4-BF9D-685240C86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0A33894-7D66-41FC-8AB5-AA5B71902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699D1B4-9FA2-41CA-9621-EEDC5A7E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C4D0663-A674-47F0-88EE-A43432FE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5BD1121-128A-43B8-A91A-5E7A51F6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590339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AFF08D9-963D-4997-A5C5-4DDDB99C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CD686096-0E0A-484A-984C-459A5885C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72785B8-41BA-46FD-AE50-B3952BE21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A74D386-917B-4213-8CE3-EDEC2487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4E132D1F-AAFC-429A-BBB4-E1A8B041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25D9CBF-A1DC-4B55-9563-EB474B35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527865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E1283C56-99C6-455A-B67C-9BA367A0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A9F4AFA-F3DF-4DC4-9E99-18E9BCD0C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7330F2B-B535-47BA-9B02-D55C87872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5D001350-E321-44A0-9483-363D51B41BA5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FBB740E-592E-49C2-8A9B-55F995743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E39741C-CAD4-4D04-81EF-05F9BD748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27B1E7C8-A036-435A-8DC2-86FBA51071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3625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035C5D1-AD16-4B01-871F-DE047A6CFB67}" type="datetimeFigureOut">
              <a:rPr lang="zh-CN" altLang="en-US" smtClean="0"/>
              <a:pPr/>
              <a:t>2021/6/7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</a:defRPr>
            </a:lvl1pPr>
          </a:lstStyle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471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>
    <mc:Choice xmlns=""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思源黑体 CN Normal" panose="020B0400000000000000" pitchFamily="34" charset="-122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思源黑体 CN Normal" panose="020B0400000000000000" pitchFamily="34" charset="-122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4.xml"/><Relationship Id="rId7" Type="http://schemas.openxmlformats.org/officeDocument/2006/relationships/video" Target="NULL" TargetMode="Externa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.png"/><Relationship Id="rId5" Type="http://schemas.openxmlformats.org/officeDocument/2006/relationships/tags" Target="../tags/tag6.xml"/><Relationship Id="rId10" Type="http://schemas.microsoft.com/office/2007/relationships/media" Target="../media/media1.mp3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18" Type="http://schemas.openxmlformats.org/officeDocument/2006/relationships/tags" Target="../tags/tag144.xml"/><Relationship Id="rId26" Type="http://schemas.openxmlformats.org/officeDocument/2006/relationships/tags" Target="../tags/tag152.xml"/><Relationship Id="rId39" Type="http://schemas.openxmlformats.org/officeDocument/2006/relationships/slideLayout" Target="../slideLayouts/slideLayout12.xml"/><Relationship Id="rId3" Type="http://schemas.openxmlformats.org/officeDocument/2006/relationships/tags" Target="../tags/tag129.xml"/><Relationship Id="rId21" Type="http://schemas.openxmlformats.org/officeDocument/2006/relationships/tags" Target="../tags/tag147.xml"/><Relationship Id="rId34" Type="http://schemas.openxmlformats.org/officeDocument/2006/relationships/tags" Target="../tags/tag160.xml"/><Relationship Id="rId42" Type="http://schemas.openxmlformats.org/officeDocument/2006/relationships/image" Target="../media/image13.png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tags" Target="../tags/tag143.xml"/><Relationship Id="rId25" Type="http://schemas.openxmlformats.org/officeDocument/2006/relationships/tags" Target="../tags/tag151.xml"/><Relationship Id="rId33" Type="http://schemas.openxmlformats.org/officeDocument/2006/relationships/tags" Target="../tags/tag159.xml"/><Relationship Id="rId38" Type="http://schemas.openxmlformats.org/officeDocument/2006/relationships/tags" Target="../tags/tag164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20" Type="http://schemas.openxmlformats.org/officeDocument/2006/relationships/tags" Target="../tags/tag146.xml"/><Relationship Id="rId29" Type="http://schemas.openxmlformats.org/officeDocument/2006/relationships/tags" Target="../tags/tag155.xml"/><Relationship Id="rId41" Type="http://schemas.openxmlformats.org/officeDocument/2006/relationships/image" Target="../media/image12.png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24" Type="http://schemas.openxmlformats.org/officeDocument/2006/relationships/tags" Target="../tags/tag150.xml"/><Relationship Id="rId32" Type="http://schemas.openxmlformats.org/officeDocument/2006/relationships/tags" Target="../tags/tag158.xml"/><Relationship Id="rId37" Type="http://schemas.openxmlformats.org/officeDocument/2006/relationships/tags" Target="../tags/tag163.xml"/><Relationship Id="rId40" Type="http://schemas.openxmlformats.org/officeDocument/2006/relationships/notesSlide" Target="../notesSlides/notesSlide10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23" Type="http://schemas.openxmlformats.org/officeDocument/2006/relationships/tags" Target="../tags/tag149.xml"/><Relationship Id="rId28" Type="http://schemas.openxmlformats.org/officeDocument/2006/relationships/tags" Target="../tags/tag154.xml"/><Relationship Id="rId36" Type="http://schemas.openxmlformats.org/officeDocument/2006/relationships/tags" Target="../tags/tag162.xml"/><Relationship Id="rId10" Type="http://schemas.openxmlformats.org/officeDocument/2006/relationships/tags" Target="../tags/tag136.xml"/><Relationship Id="rId19" Type="http://schemas.openxmlformats.org/officeDocument/2006/relationships/tags" Target="../tags/tag145.xml"/><Relationship Id="rId31" Type="http://schemas.openxmlformats.org/officeDocument/2006/relationships/tags" Target="../tags/tag157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Relationship Id="rId22" Type="http://schemas.openxmlformats.org/officeDocument/2006/relationships/tags" Target="../tags/tag148.xml"/><Relationship Id="rId27" Type="http://schemas.openxmlformats.org/officeDocument/2006/relationships/tags" Target="../tags/tag153.xml"/><Relationship Id="rId30" Type="http://schemas.openxmlformats.org/officeDocument/2006/relationships/tags" Target="../tags/tag156.xml"/><Relationship Id="rId35" Type="http://schemas.openxmlformats.org/officeDocument/2006/relationships/tags" Target="../tags/tag1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71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image" Target="../media/image15.jpe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notesSlide" Target="../notesSlides/notesSlide13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79.xml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tags" Target="../tags/tag201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5" Type="http://schemas.openxmlformats.org/officeDocument/2006/relationships/notesSlide" Target="../notesSlides/notesSlide15.xml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tags" Target="../tags/tag214.xml"/><Relationship Id="rId18" Type="http://schemas.openxmlformats.org/officeDocument/2006/relationships/image" Target="../media/image18.pn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image" Target="../media/image17.png"/><Relationship Id="rId2" Type="http://schemas.openxmlformats.org/officeDocument/2006/relationships/tags" Target="../tags/tag203.xml"/><Relationship Id="rId16" Type="http://schemas.openxmlformats.org/officeDocument/2006/relationships/image" Target="../media/image16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5" Type="http://schemas.openxmlformats.org/officeDocument/2006/relationships/tags" Target="../tags/tag206.xml"/><Relationship Id="rId15" Type="http://schemas.openxmlformats.org/officeDocument/2006/relationships/notesSlide" Target="../notesSlides/notesSlide16.xml"/><Relationship Id="rId10" Type="http://schemas.openxmlformats.org/officeDocument/2006/relationships/tags" Target="../tags/tag211.xml"/><Relationship Id="rId19" Type="http://schemas.openxmlformats.org/officeDocument/2006/relationships/image" Target="../media/image19.pn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19.xml"/><Relationship Id="rId4" Type="http://schemas.openxmlformats.org/officeDocument/2006/relationships/tags" Target="../tags/tag2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notesSlide" Target="../notesSlides/notesSlide2.xml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36.xml"/><Relationship Id="rId21" Type="http://schemas.openxmlformats.org/officeDocument/2006/relationships/image" Target="../media/image4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image" Target="../media/image3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19" Type="http://schemas.openxmlformats.org/officeDocument/2006/relationships/image" Target="../media/image2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notesSlide" Target="../notesSlides/notesSlide5.xml"/><Relationship Id="rId2" Type="http://schemas.openxmlformats.org/officeDocument/2006/relationships/tags" Target="../tags/tag51.xml"/><Relationship Id="rId16" Type="http://schemas.openxmlformats.org/officeDocument/2006/relationships/slideLayout" Target="../slideLayouts/slideLayout12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9" Type="http://schemas.openxmlformats.org/officeDocument/2006/relationships/image" Target="../media/image10.png"/><Relationship Id="rId3" Type="http://schemas.openxmlformats.org/officeDocument/2006/relationships/tags" Target="../tags/tag71.xml"/><Relationship Id="rId21" Type="http://schemas.openxmlformats.org/officeDocument/2006/relationships/tags" Target="../tags/tag89.xml"/><Relationship Id="rId34" Type="http://schemas.openxmlformats.org/officeDocument/2006/relationships/notesSlide" Target="../notesSlides/notesSlide7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33" Type="http://schemas.openxmlformats.org/officeDocument/2006/relationships/slideLayout" Target="../slideLayouts/slideLayout12.xml"/><Relationship Id="rId38" Type="http://schemas.openxmlformats.org/officeDocument/2006/relationships/image" Target="../media/image9.png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29" Type="http://schemas.openxmlformats.org/officeDocument/2006/relationships/tags" Target="../tags/tag97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32" Type="http://schemas.openxmlformats.org/officeDocument/2006/relationships/tags" Target="../tags/tag100.xml"/><Relationship Id="rId37" Type="http://schemas.openxmlformats.org/officeDocument/2006/relationships/image" Target="../media/image8.png"/><Relationship Id="rId40" Type="http://schemas.openxmlformats.org/officeDocument/2006/relationships/image" Target="../media/image11.png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tags" Target="../tags/tag96.xml"/><Relationship Id="rId36" Type="http://schemas.openxmlformats.org/officeDocument/2006/relationships/image" Target="../media/image7.png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31" Type="http://schemas.openxmlformats.org/officeDocument/2006/relationships/tags" Target="../tags/tag99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tags" Target="../tags/tag95.xml"/><Relationship Id="rId30" Type="http://schemas.openxmlformats.org/officeDocument/2006/relationships/tags" Target="../tags/tag98.xml"/><Relationship Id="rId35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3" Type="http://schemas.openxmlformats.org/officeDocument/2006/relationships/tags" Target="../tags/tag103.xml"/><Relationship Id="rId21" Type="http://schemas.openxmlformats.org/officeDocument/2006/relationships/tags" Target="../tags/tag121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tags" Target="../tags/tag120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notesSlide" Target="../notesSlides/notesSlide8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slideLayout" Target="../slideLayouts/slideLayout12.xml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tags" Target="../tags/tag1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文本框 21"/>
          <p:cNvSpPr txBox="1"/>
          <p:nvPr>
            <p:custDataLst>
              <p:tags r:id="rId2"/>
            </p:custDataLst>
          </p:nvPr>
        </p:nvSpPr>
        <p:spPr>
          <a:xfrm>
            <a:off x="1707300" y="2780140"/>
            <a:ext cx="87773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9170"/>
            <a:r>
              <a:rPr lang="zh-CN" altLang="en-US" sz="5333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鸢尾花识别</a:t>
            </a:r>
            <a:r>
              <a:rPr lang="en-US" altLang="zh-CN" sz="5333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——BP</a:t>
            </a:r>
            <a:r>
              <a:rPr lang="zh-CN" altLang="en-US" sz="5333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神经网络</a:t>
            </a:r>
          </a:p>
        </p:txBody>
      </p:sp>
      <p:sp>
        <p:nvSpPr>
          <p:cNvPr id="23" name="PA_圆角矩形 22"/>
          <p:cNvSpPr/>
          <p:nvPr>
            <p:custDataLst>
              <p:tags r:id="rId3"/>
            </p:custDataLst>
          </p:nvPr>
        </p:nvSpPr>
        <p:spPr>
          <a:xfrm>
            <a:off x="3048000" y="4206584"/>
            <a:ext cx="6098091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170"/>
            <a:r>
              <a:rPr lang="en-US" altLang="zh-CN" sz="1333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Classification of Iris with Back Propagation</a:t>
            </a:r>
            <a:endParaRPr lang="zh-CN" altLang="en-US" sz="1333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9" name="PA_组合 14"/>
          <p:cNvGrpSpPr/>
          <p:nvPr>
            <p:custDataLst>
              <p:tags r:id="rId4"/>
            </p:custDataLst>
          </p:nvPr>
        </p:nvGrpSpPr>
        <p:grpSpPr bwMode="auto">
          <a:xfrm>
            <a:off x="5230152" y="5475217"/>
            <a:ext cx="232408" cy="232405"/>
            <a:chOff x="4248" y="3024"/>
            <a:chExt cx="600" cy="599"/>
          </a:xfrm>
        </p:grpSpPr>
        <p:sp>
          <p:nvSpPr>
            <p:cNvPr id="30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dist" defTabSz="1219170"/>
              <a:endParaRPr lang="zh-CN" altLang="en-US" sz="2133">
                <a:solidFill>
                  <a:srgbClr val="333333">
                    <a:lumMod val="65000"/>
                    <a:lumOff val="3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grpSp>
          <p:nvGrpSpPr>
            <p:cNvPr id="31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  <p:sp>
            <p:nvSpPr>
              <p:cNvPr id="33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srgbClr val="333333">
                      <a:lumMod val="65000"/>
                      <a:lumOff val="35000"/>
                    </a:srgb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35" name="PA_文本框 2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01054" y="5441013"/>
            <a:ext cx="144142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14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汇报人</a:t>
            </a:r>
            <a:r>
              <a:rPr lang="zh-CN" altLang="en-US" sz="1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：把徐进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1" name="PA_组合 20"/>
          <p:cNvGrpSpPr/>
          <p:nvPr>
            <p:custDataLst>
              <p:tags r:id="rId6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" name="快乐的时光">
            <a:hlinkClick r:id="" action="ppaction://media"/>
            <a:extLst>
              <a:ext uri="{FF2B5EF4-FFF2-40B4-BE49-F238E27FC236}">
                <a16:creationId xmlns="" xmlns:a16="http://schemas.microsoft.com/office/drawing/2014/main" id="{154A72C9-E439-4479-8F09-D3D8D22DB2EA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="" xmlns:p14="http://schemas.microsoft.com/office/powerpoint/2010/main" r:embed="rId10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3223735" y="-12986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55817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0" grpId="0" animBg="1"/>
      <p:bldP spid="22" grpId="0"/>
      <p:bldP spid="23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_Line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2029419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Line 11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3869961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Line 1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7134324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Line 1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5502143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Line 14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8764389" y="2828876"/>
            <a:ext cx="0" cy="1079833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椭圆 1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711921" y="2513394"/>
            <a:ext cx="632884" cy="6330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椭圆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86762" y="2513394"/>
            <a:ext cx="630767" cy="6330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椭圆 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14707" y="4668826"/>
            <a:ext cx="635000" cy="6373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Line 1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10398688" y="3908709"/>
            <a:ext cx="0" cy="1077716"/>
          </a:xfrm>
          <a:prstGeom prst="line">
            <a:avLst/>
          </a:pr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椭圆 20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083306" y="4668826"/>
            <a:ext cx="630767" cy="6373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椭圆 2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554579" y="4668826"/>
            <a:ext cx="630767" cy="6373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椭圆 22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449009" y="2513394"/>
            <a:ext cx="630767" cy="63307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5"/>
          <p:cNvSpPr/>
          <p:nvPr>
            <p:custDataLst>
              <p:tags r:id="rId13"/>
            </p:custDataLst>
          </p:nvPr>
        </p:nvSpPr>
        <p:spPr bwMode="auto">
          <a:xfrm>
            <a:off x="1074360" y="3582507"/>
            <a:ext cx="1899555" cy="650285"/>
          </a:xfrm>
          <a:custGeom>
            <a:avLst/>
            <a:gdLst>
              <a:gd name="T0" fmla="*/ 490 w 591"/>
              <a:gd name="T1" fmla="*/ 0 h 202"/>
              <a:gd name="T2" fmla="*/ 101 w 591"/>
              <a:gd name="T3" fmla="*/ 0 h 202"/>
              <a:gd name="T4" fmla="*/ 0 w 591"/>
              <a:gd name="T5" fmla="*/ 101 h 202"/>
              <a:gd name="T6" fmla="*/ 101 w 591"/>
              <a:gd name="T7" fmla="*/ 202 h 202"/>
              <a:gd name="T8" fmla="*/ 490 w 591"/>
              <a:gd name="T9" fmla="*/ 202 h 202"/>
              <a:gd name="T10" fmla="*/ 591 w 591"/>
              <a:gd name="T11" fmla="*/ 101 h 202"/>
              <a:gd name="T12" fmla="*/ 490 w 591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1" h="202">
                <a:moveTo>
                  <a:pt x="49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57"/>
                  <a:pt x="46" y="202"/>
                  <a:pt x="101" y="202"/>
                </a:cubicBezTo>
                <a:cubicBezTo>
                  <a:pt x="490" y="202"/>
                  <a:pt x="490" y="202"/>
                  <a:pt x="490" y="202"/>
                </a:cubicBezTo>
                <a:cubicBezTo>
                  <a:pt x="546" y="202"/>
                  <a:pt x="591" y="157"/>
                  <a:pt x="591" y="101"/>
                </a:cubicBezTo>
                <a:cubicBezTo>
                  <a:pt x="591" y="46"/>
                  <a:pt x="546" y="0"/>
                  <a:pt x="4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6"/>
          <p:cNvSpPr/>
          <p:nvPr>
            <p:custDataLst>
              <p:tags r:id="rId14"/>
            </p:custDataLst>
          </p:nvPr>
        </p:nvSpPr>
        <p:spPr bwMode="auto">
          <a:xfrm>
            <a:off x="3172793" y="3582507"/>
            <a:ext cx="1394336" cy="650285"/>
          </a:xfrm>
          <a:custGeom>
            <a:avLst/>
            <a:gdLst>
              <a:gd name="T0" fmla="*/ 334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4 w 434"/>
              <a:gd name="T9" fmla="*/ 202 h 202"/>
              <a:gd name="T10" fmla="*/ 434 w 434"/>
              <a:gd name="T11" fmla="*/ 101 h 202"/>
              <a:gd name="T12" fmla="*/ 334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7"/>
          <p:cNvSpPr/>
          <p:nvPr>
            <p:custDataLst>
              <p:tags r:id="rId15"/>
            </p:custDataLst>
          </p:nvPr>
        </p:nvSpPr>
        <p:spPr bwMode="auto">
          <a:xfrm>
            <a:off x="4804976" y="3582507"/>
            <a:ext cx="1394336" cy="650285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8"/>
          <p:cNvSpPr/>
          <p:nvPr>
            <p:custDataLst>
              <p:tags r:id="rId16"/>
            </p:custDataLst>
          </p:nvPr>
        </p:nvSpPr>
        <p:spPr bwMode="auto">
          <a:xfrm>
            <a:off x="6433228" y="3582507"/>
            <a:ext cx="1397957" cy="650285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90" y="202"/>
                  <a:pt x="435" y="157"/>
                  <a:pt x="435" y="101"/>
                </a:cubicBezTo>
                <a:cubicBezTo>
                  <a:pt x="435" y="46"/>
                  <a:pt x="390" y="0"/>
                  <a:pt x="3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9"/>
          <p:cNvSpPr/>
          <p:nvPr>
            <p:custDataLst>
              <p:tags r:id="rId17"/>
            </p:custDataLst>
          </p:nvPr>
        </p:nvSpPr>
        <p:spPr bwMode="auto">
          <a:xfrm>
            <a:off x="8067528" y="3582507"/>
            <a:ext cx="1397957" cy="650285"/>
          </a:xfrm>
          <a:custGeom>
            <a:avLst/>
            <a:gdLst>
              <a:gd name="T0" fmla="*/ 334 w 435"/>
              <a:gd name="T1" fmla="*/ 0 h 202"/>
              <a:gd name="T2" fmla="*/ 0 w 435"/>
              <a:gd name="T3" fmla="*/ 0 h 202"/>
              <a:gd name="T4" fmla="*/ 60 w 435"/>
              <a:gd name="T5" fmla="*/ 101 h 202"/>
              <a:gd name="T6" fmla="*/ 0 w 435"/>
              <a:gd name="T7" fmla="*/ 202 h 202"/>
              <a:gd name="T8" fmla="*/ 334 w 435"/>
              <a:gd name="T9" fmla="*/ 202 h 202"/>
              <a:gd name="T10" fmla="*/ 435 w 435"/>
              <a:gd name="T11" fmla="*/ 101 h 202"/>
              <a:gd name="T12" fmla="*/ 334 w 435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5" h="202">
                <a:moveTo>
                  <a:pt x="334" y="0"/>
                </a:moveTo>
                <a:cubicBezTo>
                  <a:pt x="0" y="0"/>
                  <a:pt x="0" y="0"/>
                  <a:pt x="0" y="0"/>
                </a:cubicBezTo>
                <a:cubicBezTo>
                  <a:pt x="36" y="20"/>
                  <a:pt x="60" y="58"/>
                  <a:pt x="60" y="101"/>
                </a:cubicBezTo>
                <a:cubicBezTo>
                  <a:pt x="60" y="145"/>
                  <a:pt x="36" y="183"/>
                  <a:pt x="0" y="202"/>
                </a:cubicBezTo>
                <a:cubicBezTo>
                  <a:pt x="334" y="202"/>
                  <a:pt x="334" y="202"/>
                  <a:pt x="334" y="202"/>
                </a:cubicBezTo>
                <a:cubicBezTo>
                  <a:pt x="389" y="202"/>
                  <a:pt x="435" y="157"/>
                  <a:pt x="435" y="101"/>
                </a:cubicBezTo>
                <a:cubicBezTo>
                  <a:pt x="435" y="46"/>
                  <a:pt x="389" y="0"/>
                  <a:pt x="3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/>
          <p:nvPr>
            <p:custDataLst>
              <p:tags r:id="rId18"/>
            </p:custDataLst>
          </p:nvPr>
        </p:nvSpPr>
        <p:spPr bwMode="auto">
          <a:xfrm>
            <a:off x="9701520" y="3582507"/>
            <a:ext cx="1394336" cy="650285"/>
          </a:xfrm>
          <a:custGeom>
            <a:avLst/>
            <a:gdLst>
              <a:gd name="T0" fmla="*/ 333 w 434"/>
              <a:gd name="T1" fmla="*/ 0 h 202"/>
              <a:gd name="T2" fmla="*/ 0 w 434"/>
              <a:gd name="T3" fmla="*/ 0 h 202"/>
              <a:gd name="T4" fmla="*/ 60 w 434"/>
              <a:gd name="T5" fmla="*/ 101 h 202"/>
              <a:gd name="T6" fmla="*/ 0 w 434"/>
              <a:gd name="T7" fmla="*/ 202 h 202"/>
              <a:gd name="T8" fmla="*/ 333 w 434"/>
              <a:gd name="T9" fmla="*/ 202 h 202"/>
              <a:gd name="T10" fmla="*/ 434 w 434"/>
              <a:gd name="T11" fmla="*/ 101 h 202"/>
              <a:gd name="T12" fmla="*/ 333 w 434"/>
              <a:gd name="T13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4" h="202">
                <a:moveTo>
                  <a:pt x="333" y="0"/>
                </a:moveTo>
                <a:cubicBezTo>
                  <a:pt x="0" y="0"/>
                  <a:pt x="0" y="0"/>
                  <a:pt x="0" y="0"/>
                </a:cubicBezTo>
                <a:cubicBezTo>
                  <a:pt x="35" y="20"/>
                  <a:pt x="60" y="58"/>
                  <a:pt x="60" y="101"/>
                </a:cubicBezTo>
                <a:cubicBezTo>
                  <a:pt x="60" y="145"/>
                  <a:pt x="35" y="183"/>
                  <a:pt x="0" y="202"/>
                </a:cubicBezTo>
                <a:cubicBezTo>
                  <a:pt x="333" y="202"/>
                  <a:pt x="333" y="202"/>
                  <a:pt x="333" y="202"/>
                </a:cubicBezTo>
                <a:cubicBezTo>
                  <a:pt x="389" y="202"/>
                  <a:pt x="434" y="157"/>
                  <a:pt x="434" y="101"/>
                </a:cubicBezTo>
                <a:cubicBezTo>
                  <a:pt x="434" y="46"/>
                  <a:pt x="389" y="0"/>
                  <a:pt x="3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任意多边形 10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1910885" y="2670616"/>
            <a:ext cx="237067" cy="318632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任意多边形 11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5369760" y="2672005"/>
            <a:ext cx="264765" cy="313740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任意多边形 12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6996565" y="4807552"/>
            <a:ext cx="271283" cy="357745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任意多边形 13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3713138" y="4841205"/>
            <a:ext cx="313645" cy="292552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PA_矩形 2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1033934" y="4576600"/>
            <a:ext cx="1955800" cy="92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参数确定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随机函数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函数句柄操作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任意多边形 21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10238487" y="4837672"/>
            <a:ext cx="320403" cy="327624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任意多边形 24"/>
          <p:cNvSpPr>
            <a:spLocks noEditPoints="1"/>
          </p:cNvSpPr>
          <p:nvPr>
            <p:custDataLst>
              <p:tags r:id="rId25"/>
            </p:custDataLst>
          </p:nvPr>
        </p:nvSpPr>
        <p:spPr bwMode="auto">
          <a:xfrm>
            <a:off x="8607757" y="2689384"/>
            <a:ext cx="317500" cy="299864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PA_矩形 2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4524243" y="4734863"/>
            <a:ext cx="1955800" cy="60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训练集学习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测试集验证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PA_矩形 2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788605" y="4761239"/>
            <a:ext cx="1955800" cy="2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调试检查参数情况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PA_矩形 2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2874476" y="2414431"/>
            <a:ext cx="1955800" cy="92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前向传播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敏感度回传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权值更新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PA_矩形 2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6162345" y="2855829"/>
            <a:ext cx="1955800" cy="28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前向传播过程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7" name="PA_矩形 24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9420787" y="2599069"/>
            <a:ext cx="1955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文件流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4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存储模型</a:t>
            </a:r>
            <a:endParaRPr lang="en-US" altLang="zh-CN" sz="14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8" name="PA_矩形 24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556509" y="3769705"/>
            <a:ext cx="1072391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参数初始化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24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3397051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迭代过程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0" name="PA_矩形 24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5029233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准确率</a:t>
            </a:r>
            <a:endParaRPr lang="en-US" altLang="zh-CN" sz="14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_矩形 24"/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6659297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预测</a:t>
            </a:r>
            <a:endParaRPr lang="en-US" altLang="zh-CN" sz="1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2" name="PA_矩形 24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8291480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参数检查</a:t>
            </a:r>
            <a:endParaRPr lang="en-US" altLang="zh-CN" sz="16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PA_矩形 24"/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9925777" y="3769705"/>
            <a:ext cx="945819" cy="26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6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模型保存</a:t>
            </a:r>
            <a:endParaRPr lang="en-US" altLang="zh-CN" sz="16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39"/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网络训练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8" name="PA_组合 47"/>
          <p:cNvGrpSpPr/>
          <p:nvPr>
            <p:custDataLst>
              <p:tags r:id="rId38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1"/>
          <a:srcRect/>
          <a:stretch>
            <a:fillRect/>
          </a:stretch>
        </p:blipFill>
        <p:spPr bwMode="auto">
          <a:xfrm>
            <a:off x="2587562" y="679010"/>
            <a:ext cx="25066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2"/>
          <a:srcRect/>
          <a:stretch>
            <a:fillRect/>
          </a:stretch>
        </p:blipFill>
        <p:spPr bwMode="auto">
          <a:xfrm>
            <a:off x="6567864" y="613751"/>
            <a:ext cx="416083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8212570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 autoUpdateAnimBg="0"/>
      <p:bldP spid="20" grpId="0" animBg="1"/>
      <p:bldP spid="21" grpId="0" animBg="1"/>
      <p:bldP spid="22" grpId="0" animBg="1"/>
      <p:bldP spid="5" grpId="0" animBg="1"/>
      <p:bldP spid="6" grpId="0" animBg="1"/>
      <p:bldP spid="7" grpId="0" animBg="1"/>
      <p:bldP spid="8" grpId="0" animBg="1"/>
      <p:bldP spid="9" grpId="0" animBg="1" autoUpdateAnimBg="0"/>
      <p:bldP spid="18" grpId="0" animBg="1"/>
      <p:bldP spid="23" grpId="0" animBg="1"/>
      <p:bldP spid="24" grpId="0" animBg="1"/>
      <p:bldP spid="25" grpId="0" animBg="1"/>
      <p:bldP spid="26" grpId="0" animBg="1"/>
      <p:bldP spid="27" grpId="0"/>
      <p:bldP spid="31" grpId="0" animBg="1"/>
      <p:bldP spid="32" grpId="0" animBg="1" autoUpdateAnimBg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 autoUpdateAnimBg="0"/>
      <p:bldP spid="41" grpId="0"/>
      <p:bldP spid="42" grpId="0"/>
      <p:bldP spid="43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3" y="3569060"/>
            <a:ext cx="110158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实验对比</a:t>
            </a: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7" y="2760675"/>
            <a:ext cx="288032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效果演示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9524569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矩形 2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408622" y="2488225"/>
            <a:ext cx="478337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以隐藏层神经元为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时为例，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50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次迭代平均可到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96%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左右</a:t>
            </a:r>
            <a:endParaRPr lang="en-US" altLang="zh-CN" sz="1400" dirty="0" smtClean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endParaRPr lang="en-US" altLang="zh-CN" sz="1400" dirty="0" smtClean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由于初始权值矩阵是随机生成的，所以每次得到的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loss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不尽相同。但是小幅度的变动不影响训练模型在测试集优异表现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acc=1</a:t>
            </a:r>
          </a:p>
          <a:p>
            <a:pPr defTabSz="1219170">
              <a:lnSpc>
                <a:spcPct val="150000"/>
              </a:lnSpc>
            </a:pPr>
            <a:endParaRPr lang="en-US" altLang="zh-CN" sz="1400" dirty="0" smtClean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我们将最终模型参数保存在了</a:t>
            </a:r>
            <a:r>
              <a:rPr lang="en-US" altLang="zh-CN" sz="1400" dirty="0" err="1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train_model.pdparams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文件中 </a:t>
            </a:r>
            <a:endParaRPr lang="en-US" altLang="zh-CN" sz="1400" dirty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任意多边形 12"/>
          <p:cNvSpPr/>
          <p:nvPr>
            <p:custDataLst>
              <p:tags r:id="rId2"/>
            </p:custDataLst>
          </p:nvPr>
        </p:nvSpPr>
        <p:spPr>
          <a:xfrm>
            <a:off x="6931129" y="2604991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任意多边形 13"/>
          <p:cNvSpPr/>
          <p:nvPr>
            <p:custDataLst>
              <p:tags r:id="rId3"/>
            </p:custDataLst>
          </p:nvPr>
        </p:nvSpPr>
        <p:spPr>
          <a:xfrm>
            <a:off x="6931129" y="3508364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任意多边形 14"/>
          <p:cNvSpPr/>
          <p:nvPr>
            <p:custDataLst>
              <p:tags r:id="rId4"/>
            </p:custDataLst>
          </p:nvPr>
        </p:nvSpPr>
        <p:spPr>
          <a:xfrm>
            <a:off x="6931129" y="4458135"/>
            <a:ext cx="285751" cy="184208"/>
          </a:xfrm>
          <a:custGeom>
            <a:avLst/>
            <a:gdLst>
              <a:gd name="connsiteX0" fmla="*/ 0 w 214313"/>
              <a:gd name="connsiteY0" fmla="*/ 61913 h 138113"/>
              <a:gd name="connsiteX1" fmla="*/ 76200 w 214313"/>
              <a:gd name="connsiteY1" fmla="*/ 138113 h 138113"/>
              <a:gd name="connsiteX2" fmla="*/ 214313 w 214313"/>
              <a:gd name="connsiteY2" fmla="*/ 0 h 1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3" h="138113">
                <a:moveTo>
                  <a:pt x="0" y="61913"/>
                </a:moveTo>
                <a:lnTo>
                  <a:pt x="76200" y="138113"/>
                </a:lnTo>
                <a:lnTo>
                  <a:pt x="214313" y="0"/>
                </a:lnTo>
              </a:path>
            </a:pathLst>
          </a:custGeom>
          <a:noFill/>
          <a:ln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矩形 3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8" name="PA_组合 17"/>
          <p:cNvGrpSpPr/>
          <p:nvPr>
            <p:custDataLst>
              <p:tags r:id="rId6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9" name="矩形 1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597" y="2353957"/>
            <a:ext cx="6277708" cy="262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3588487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 animBg="1"/>
      <p:bldP spid="13" grpId="1" animBg="1"/>
      <p:bldP spid="14" grpId="0" animBg="1"/>
      <p:bldP spid="14" grpId="1" animBg="1"/>
      <p:bldP spid="15" grpId="0" animBg="1" autoUpdateAnimBg="0"/>
      <p:bldP spid="15" grpId="1" animBg="1" autoUpdateAnimBg="0"/>
      <p:bldP spid="17" grpId="0"/>
      <p:bldP spid="1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815413" y="2372557"/>
            <a:ext cx="1438176" cy="1438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5"/>
          <p:cNvSpPr/>
          <p:nvPr>
            <p:custDataLst>
              <p:tags r:id="rId2"/>
            </p:custDataLst>
          </p:nvPr>
        </p:nvSpPr>
        <p:spPr>
          <a:xfrm>
            <a:off x="2270198" y="2434104"/>
            <a:ext cx="3817011" cy="143862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2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71012" y="2624442"/>
            <a:ext cx="3432969" cy="1060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针对中间层的神经元个数，我们给出其在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N=4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5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下的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loss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</a:t>
            </a:r>
            <a:r>
              <a:rPr lang="en-US" altLang="zh-CN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/>
            </a:r>
            <a:br>
              <a:rPr lang="zh-CN" altLang="en-US" sz="16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endParaRPr lang="en-US" altLang="zh-CN" sz="1600" dirty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矩形 8"/>
          <p:cNvSpPr/>
          <p:nvPr>
            <p:custDataLst>
              <p:tags r:id="rId4"/>
            </p:custDataLst>
          </p:nvPr>
        </p:nvSpPr>
        <p:spPr>
          <a:xfrm>
            <a:off x="815413" y="4008822"/>
            <a:ext cx="1438176" cy="1438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5"/>
            </p:custDataLst>
          </p:nvPr>
        </p:nvSpPr>
        <p:spPr>
          <a:xfrm>
            <a:off x="2278991" y="4008822"/>
            <a:ext cx="3817011" cy="143862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27051" y="4222685"/>
            <a:ext cx="3432969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当神经元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N=5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时，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loss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收敛速度均优于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N=4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时的情况，而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更大时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</a:t>
            </a:r>
            <a:r>
              <a:rPr lang="zh-CN" altLang="en-US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网络可能将出现不收敛、过拟合，训练结果大大下降</a:t>
            </a:r>
            <a:r>
              <a:rPr lang="en-US" altLang="zh-CN" sz="1400" dirty="0" smtClean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</a:t>
            </a:r>
            <a:endParaRPr lang="en-US" altLang="zh-CN" sz="1400" dirty="0">
              <a:ln w="6350">
                <a:noFill/>
              </a:ln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任意多边形 14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1387054" y="2913691"/>
            <a:ext cx="294895" cy="356351"/>
          </a:xfrm>
          <a:custGeom>
            <a:avLst/>
            <a:gdLst>
              <a:gd name="T0" fmla="*/ 75 w 116"/>
              <a:gd name="T1" fmla="*/ 56 h 140"/>
              <a:gd name="T2" fmla="*/ 97 w 116"/>
              <a:gd name="T3" fmla="*/ 56 h 140"/>
              <a:gd name="T4" fmla="*/ 103 w 116"/>
              <a:gd name="T5" fmla="*/ 61 h 140"/>
              <a:gd name="T6" fmla="*/ 100 w 116"/>
              <a:gd name="T7" fmla="*/ 66 h 140"/>
              <a:gd name="T8" fmla="*/ 9 w 116"/>
              <a:gd name="T9" fmla="*/ 138 h 140"/>
              <a:gd name="T10" fmla="*/ 1 w 116"/>
              <a:gd name="T11" fmla="*/ 137 h 140"/>
              <a:gd name="T12" fmla="*/ 1 w 116"/>
              <a:gd name="T13" fmla="*/ 131 h 140"/>
              <a:gd name="T14" fmla="*/ 36 w 116"/>
              <a:gd name="T15" fmla="*/ 67 h 140"/>
              <a:gd name="T16" fmla="*/ 15 w 116"/>
              <a:gd name="T17" fmla="*/ 67 h 140"/>
              <a:gd name="T18" fmla="*/ 10 w 116"/>
              <a:gd name="T19" fmla="*/ 61 h 140"/>
              <a:gd name="T20" fmla="*/ 11 w 116"/>
              <a:gd name="T21" fmla="*/ 58 h 140"/>
              <a:gd name="T22" fmla="*/ 49 w 116"/>
              <a:gd name="T23" fmla="*/ 3 h 140"/>
              <a:gd name="T24" fmla="*/ 54 w 116"/>
              <a:gd name="T25" fmla="*/ 1 h 140"/>
              <a:gd name="T26" fmla="*/ 54 w 116"/>
              <a:gd name="T27" fmla="*/ 0 h 140"/>
              <a:gd name="T28" fmla="*/ 111 w 116"/>
              <a:gd name="T29" fmla="*/ 0 h 140"/>
              <a:gd name="T30" fmla="*/ 116 w 116"/>
              <a:gd name="T31" fmla="*/ 6 h 140"/>
              <a:gd name="T32" fmla="*/ 114 w 116"/>
              <a:gd name="T33" fmla="*/ 10 h 140"/>
              <a:gd name="T34" fmla="*/ 75 w 116"/>
              <a:gd name="T35" fmla="*/ 56 h 140"/>
              <a:gd name="T36" fmla="*/ 81 w 116"/>
              <a:gd name="T37" fmla="*/ 67 h 140"/>
              <a:gd name="T38" fmla="*/ 81 w 116"/>
              <a:gd name="T39" fmla="*/ 67 h 140"/>
              <a:gd name="T40" fmla="*/ 63 w 116"/>
              <a:gd name="T41" fmla="*/ 67 h 140"/>
              <a:gd name="T42" fmla="*/ 63 w 116"/>
              <a:gd name="T43" fmla="*/ 67 h 140"/>
              <a:gd name="T44" fmla="*/ 60 w 116"/>
              <a:gd name="T45" fmla="*/ 65 h 140"/>
              <a:gd name="T46" fmla="*/ 59 w 116"/>
              <a:gd name="T47" fmla="*/ 58 h 140"/>
              <a:gd name="T48" fmla="*/ 99 w 116"/>
              <a:gd name="T49" fmla="*/ 11 h 140"/>
              <a:gd name="T50" fmla="*/ 57 w 116"/>
              <a:gd name="T51" fmla="*/ 11 h 140"/>
              <a:gd name="T52" fmla="*/ 26 w 116"/>
              <a:gd name="T53" fmla="*/ 56 h 140"/>
              <a:gd name="T54" fmla="*/ 45 w 116"/>
              <a:gd name="T55" fmla="*/ 56 h 140"/>
              <a:gd name="T56" fmla="*/ 45 w 116"/>
              <a:gd name="T57" fmla="*/ 56 h 140"/>
              <a:gd name="T58" fmla="*/ 48 w 116"/>
              <a:gd name="T59" fmla="*/ 56 h 140"/>
              <a:gd name="T60" fmla="*/ 50 w 116"/>
              <a:gd name="T61" fmla="*/ 64 h 140"/>
              <a:gd name="T62" fmla="*/ 23 w 116"/>
              <a:gd name="T63" fmla="*/ 113 h 140"/>
              <a:gd name="T64" fmla="*/ 81 w 116"/>
              <a:gd name="T65" fmla="*/ 6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40">
                <a:moveTo>
                  <a:pt x="75" y="56"/>
                </a:moveTo>
                <a:cubicBezTo>
                  <a:pt x="97" y="56"/>
                  <a:pt x="97" y="56"/>
                  <a:pt x="97" y="56"/>
                </a:cubicBezTo>
                <a:cubicBezTo>
                  <a:pt x="100" y="56"/>
                  <a:pt x="103" y="58"/>
                  <a:pt x="103" y="61"/>
                </a:cubicBezTo>
                <a:cubicBezTo>
                  <a:pt x="103" y="63"/>
                  <a:pt x="102" y="65"/>
                  <a:pt x="100" y="66"/>
                </a:cubicBezTo>
                <a:cubicBezTo>
                  <a:pt x="9" y="138"/>
                  <a:pt x="9" y="138"/>
                  <a:pt x="9" y="138"/>
                </a:cubicBezTo>
                <a:cubicBezTo>
                  <a:pt x="6" y="140"/>
                  <a:pt x="3" y="140"/>
                  <a:pt x="1" y="137"/>
                </a:cubicBezTo>
                <a:cubicBezTo>
                  <a:pt x="0" y="136"/>
                  <a:pt x="0" y="133"/>
                  <a:pt x="1" y="131"/>
                </a:cubicBezTo>
                <a:cubicBezTo>
                  <a:pt x="36" y="67"/>
                  <a:pt x="36" y="67"/>
                  <a:pt x="36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4"/>
                  <a:pt x="10" y="61"/>
                </a:cubicBezTo>
                <a:cubicBezTo>
                  <a:pt x="10" y="60"/>
                  <a:pt x="10" y="59"/>
                  <a:pt x="11" y="58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1"/>
                  <a:pt x="52" y="1"/>
                  <a:pt x="54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4" y="0"/>
                  <a:pt x="116" y="3"/>
                  <a:pt x="116" y="6"/>
                </a:cubicBezTo>
                <a:cubicBezTo>
                  <a:pt x="116" y="7"/>
                  <a:pt x="115" y="9"/>
                  <a:pt x="114" y="10"/>
                </a:cubicBezTo>
                <a:cubicBezTo>
                  <a:pt x="75" y="56"/>
                  <a:pt x="75" y="56"/>
                  <a:pt x="75" y="56"/>
                </a:cubicBezTo>
                <a:close/>
                <a:moveTo>
                  <a:pt x="81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1" y="66"/>
                  <a:pt x="60" y="65"/>
                </a:cubicBezTo>
                <a:cubicBezTo>
                  <a:pt x="57" y="63"/>
                  <a:pt x="57" y="60"/>
                  <a:pt x="59" y="58"/>
                </a:cubicBezTo>
                <a:cubicBezTo>
                  <a:pt x="99" y="11"/>
                  <a:pt x="99" y="11"/>
                  <a:pt x="9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26" y="56"/>
                  <a:pt x="26" y="56"/>
                  <a:pt x="2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51" y="58"/>
                  <a:pt x="52" y="61"/>
                  <a:pt x="50" y="64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81" y="67"/>
                  <a:pt x="81" y="67"/>
                  <a:pt x="8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任意多边形 19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356921" y="4548340"/>
            <a:ext cx="356241" cy="359581"/>
          </a:xfrm>
          <a:custGeom>
            <a:avLst/>
            <a:gdLst>
              <a:gd name="T0" fmla="*/ 116 w 140"/>
              <a:gd name="T1" fmla="*/ 2 h 141"/>
              <a:gd name="T2" fmla="*/ 122 w 140"/>
              <a:gd name="T3" fmla="*/ 3 h 141"/>
              <a:gd name="T4" fmla="*/ 122 w 140"/>
              <a:gd name="T5" fmla="*/ 3 h 141"/>
              <a:gd name="T6" fmla="*/ 138 w 140"/>
              <a:gd name="T7" fmla="*/ 19 h 141"/>
              <a:gd name="T8" fmla="*/ 138 w 140"/>
              <a:gd name="T9" fmla="*/ 19 h 141"/>
              <a:gd name="T10" fmla="*/ 139 w 140"/>
              <a:gd name="T11" fmla="*/ 25 h 141"/>
              <a:gd name="T12" fmla="*/ 118 w 140"/>
              <a:gd name="T13" fmla="*/ 43 h 141"/>
              <a:gd name="T14" fmla="*/ 103 w 140"/>
              <a:gd name="T15" fmla="*/ 46 h 141"/>
              <a:gd name="T16" fmla="*/ 99 w 140"/>
              <a:gd name="T17" fmla="*/ 102 h 141"/>
              <a:gd name="T18" fmla="*/ 69 w 140"/>
              <a:gd name="T19" fmla="*/ 115 h 141"/>
              <a:gd name="T20" fmla="*/ 26 w 140"/>
              <a:gd name="T21" fmla="*/ 72 h 141"/>
              <a:gd name="T22" fmla="*/ 69 w 140"/>
              <a:gd name="T23" fmla="*/ 29 h 141"/>
              <a:gd name="T24" fmla="*/ 100 w 140"/>
              <a:gd name="T25" fmla="*/ 33 h 141"/>
              <a:gd name="T26" fmla="*/ 98 w 140"/>
              <a:gd name="T27" fmla="*/ 20 h 141"/>
              <a:gd name="T28" fmla="*/ 124 w 140"/>
              <a:gd name="T29" fmla="*/ 55 h 141"/>
              <a:gd name="T30" fmla="*/ 135 w 140"/>
              <a:gd name="T31" fmla="*/ 52 h 141"/>
              <a:gd name="T32" fmla="*/ 138 w 140"/>
              <a:gd name="T33" fmla="*/ 72 h 141"/>
              <a:gd name="T34" fmla="*/ 69 w 140"/>
              <a:gd name="T35" fmla="*/ 141 h 141"/>
              <a:gd name="T36" fmla="*/ 0 w 140"/>
              <a:gd name="T37" fmla="*/ 72 h 141"/>
              <a:gd name="T38" fmla="*/ 69 w 140"/>
              <a:gd name="T39" fmla="*/ 3 h 141"/>
              <a:gd name="T40" fmla="*/ 89 w 140"/>
              <a:gd name="T41" fmla="*/ 6 h 141"/>
              <a:gd name="T42" fmla="*/ 86 w 140"/>
              <a:gd name="T43" fmla="*/ 16 h 141"/>
              <a:gd name="T44" fmla="*/ 69 w 140"/>
              <a:gd name="T45" fmla="*/ 14 h 141"/>
              <a:gd name="T46" fmla="*/ 11 w 140"/>
              <a:gd name="T47" fmla="*/ 72 h 141"/>
              <a:gd name="T48" fmla="*/ 69 w 140"/>
              <a:gd name="T49" fmla="*/ 130 h 141"/>
              <a:gd name="T50" fmla="*/ 127 w 140"/>
              <a:gd name="T51" fmla="*/ 72 h 141"/>
              <a:gd name="T52" fmla="*/ 124 w 140"/>
              <a:gd name="T53" fmla="*/ 55 h 141"/>
              <a:gd name="T54" fmla="*/ 69 w 140"/>
              <a:gd name="T55" fmla="*/ 52 h 141"/>
              <a:gd name="T56" fmla="*/ 90 w 140"/>
              <a:gd name="T57" fmla="*/ 43 h 141"/>
              <a:gd name="T58" fmla="*/ 43 w 140"/>
              <a:gd name="T59" fmla="*/ 46 h 141"/>
              <a:gd name="T60" fmla="*/ 43 w 140"/>
              <a:gd name="T61" fmla="*/ 46 h 141"/>
              <a:gd name="T62" fmla="*/ 43 w 140"/>
              <a:gd name="T63" fmla="*/ 98 h 141"/>
              <a:gd name="T64" fmla="*/ 94 w 140"/>
              <a:gd name="T65" fmla="*/ 98 h 141"/>
              <a:gd name="T66" fmla="*/ 105 w 140"/>
              <a:gd name="T67" fmla="*/ 72 h 141"/>
              <a:gd name="T68" fmla="*/ 86 w 140"/>
              <a:gd name="T69" fmla="*/ 62 h 141"/>
              <a:gd name="T70" fmla="*/ 83 w 140"/>
              <a:gd name="T71" fmla="*/ 86 h 141"/>
              <a:gd name="T72" fmla="*/ 69 w 140"/>
              <a:gd name="T73" fmla="*/ 92 h 141"/>
              <a:gd name="T74" fmla="*/ 55 w 140"/>
              <a:gd name="T75" fmla="*/ 86 h 141"/>
              <a:gd name="T76" fmla="*/ 55 w 140"/>
              <a:gd name="T77" fmla="*/ 58 h 141"/>
              <a:gd name="T78" fmla="*/ 69 w 140"/>
              <a:gd name="T79" fmla="*/ 52 h 141"/>
              <a:gd name="T80" fmla="*/ 73 w 140"/>
              <a:gd name="T81" fmla="*/ 60 h 141"/>
              <a:gd name="T82" fmla="*/ 60 w 140"/>
              <a:gd name="T83" fmla="*/ 63 h 141"/>
              <a:gd name="T84" fmla="*/ 56 w 140"/>
              <a:gd name="T85" fmla="*/ 72 h 141"/>
              <a:gd name="T86" fmla="*/ 69 w 140"/>
              <a:gd name="T87" fmla="*/ 85 h 141"/>
              <a:gd name="T88" fmla="*/ 78 w 140"/>
              <a:gd name="T89" fmla="*/ 81 h 141"/>
              <a:gd name="T90" fmla="*/ 81 w 140"/>
              <a:gd name="T91" fmla="*/ 68 h 141"/>
              <a:gd name="T92" fmla="*/ 65 w 140"/>
              <a:gd name="T93" fmla="*/ 76 h 141"/>
              <a:gd name="T94" fmla="*/ 73 w 140"/>
              <a:gd name="T95" fmla="*/ 60 h 141"/>
              <a:gd name="T96" fmla="*/ 117 w 140"/>
              <a:gd name="T97" fmla="*/ 10 h 141"/>
              <a:gd name="T98" fmla="*/ 106 w 140"/>
              <a:gd name="T99" fmla="*/ 30 h 141"/>
              <a:gd name="T100" fmla="*/ 117 w 140"/>
              <a:gd name="T101" fmla="*/ 10 h 141"/>
              <a:gd name="T102" fmla="*/ 123 w 140"/>
              <a:gd name="T103" fmla="*/ 22 h 141"/>
              <a:gd name="T104" fmla="*/ 118 w 140"/>
              <a:gd name="T105" fmla="*/ 37 h 141"/>
              <a:gd name="T106" fmla="*/ 123 w 140"/>
              <a:gd name="T107" fmla="*/ 2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0" h="141">
                <a:moveTo>
                  <a:pt x="98" y="20"/>
                </a:moveTo>
                <a:cubicBezTo>
                  <a:pt x="116" y="2"/>
                  <a:pt x="116" y="2"/>
                  <a:pt x="116" y="2"/>
                </a:cubicBezTo>
                <a:cubicBezTo>
                  <a:pt x="118" y="0"/>
                  <a:pt x="120" y="0"/>
                  <a:pt x="121" y="2"/>
                </a:cubicBezTo>
                <a:cubicBezTo>
                  <a:pt x="121" y="2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5" y="16"/>
                  <a:pt x="125" y="16"/>
                  <a:pt x="125" y="16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9" y="19"/>
                  <a:pt x="139" y="20"/>
                </a:cubicBezTo>
                <a:cubicBezTo>
                  <a:pt x="140" y="21"/>
                  <a:pt x="140" y="23"/>
                  <a:pt x="139" y="25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0" y="43"/>
                  <a:pt x="119" y="44"/>
                  <a:pt x="118" y="43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8" y="53"/>
                  <a:pt x="112" y="62"/>
                  <a:pt x="112" y="72"/>
                </a:cubicBezTo>
                <a:cubicBezTo>
                  <a:pt x="112" y="84"/>
                  <a:pt x="107" y="95"/>
                  <a:pt x="99" y="102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1" y="110"/>
                  <a:pt x="81" y="115"/>
                  <a:pt x="69" y="115"/>
                </a:cubicBezTo>
                <a:cubicBezTo>
                  <a:pt x="57" y="115"/>
                  <a:pt x="46" y="110"/>
                  <a:pt x="39" y="102"/>
                </a:cubicBezTo>
                <a:cubicBezTo>
                  <a:pt x="31" y="95"/>
                  <a:pt x="26" y="84"/>
                  <a:pt x="26" y="72"/>
                </a:cubicBezTo>
                <a:cubicBezTo>
                  <a:pt x="26" y="60"/>
                  <a:pt x="31" y="50"/>
                  <a:pt x="39" y="42"/>
                </a:cubicBezTo>
                <a:cubicBezTo>
                  <a:pt x="46" y="34"/>
                  <a:pt x="57" y="29"/>
                  <a:pt x="69" y="29"/>
                </a:cubicBezTo>
                <a:cubicBezTo>
                  <a:pt x="79" y="29"/>
                  <a:pt x="88" y="33"/>
                  <a:pt x="95" y="38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2"/>
                  <a:pt x="98" y="21"/>
                  <a:pt x="98" y="20"/>
                </a:cubicBezTo>
                <a:close/>
                <a:moveTo>
                  <a:pt x="124" y="55"/>
                </a:moveTo>
                <a:cubicBezTo>
                  <a:pt x="124" y="55"/>
                  <a:pt x="124" y="55"/>
                  <a:pt x="124" y="55"/>
                </a:cubicBezTo>
                <a:cubicBezTo>
                  <a:pt x="124" y="52"/>
                  <a:pt x="125" y="49"/>
                  <a:pt x="128" y="48"/>
                </a:cubicBezTo>
                <a:cubicBezTo>
                  <a:pt x="131" y="47"/>
                  <a:pt x="134" y="49"/>
                  <a:pt x="135" y="52"/>
                </a:cubicBezTo>
                <a:cubicBezTo>
                  <a:pt x="136" y="55"/>
                  <a:pt x="137" y="58"/>
                  <a:pt x="137" y="62"/>
                </a:cubicBezTo>
                <a:cubicBezTo>
                  <a:pt x="138" y="65"/>
                  <a:pt x="138" y="69"/>
                  <a:pt x="138" y="72"/>
                </a:cubicBezTo>
                <a:cubicBezTo>
                  <a:pt x="138" y="91"/>
                  <a:pt x="130" y="108"/>
                  <a:pt x="118" y="121"/>
                </a:cubicBezTo>
                <a:cubicBezTo>
                  <a:pt x="105" y="133"/>
                  <a:pt x="88" y="141"/>
                  <a:pt x="69" y="141"/>
                </a:cubicBezTo>
                <a:cubicBezTo>
                  <a:pt x="50" y="141"/>
                  <a:pt x="33" y="133"/>
                  <a:pt x="20" y="121"/>
                </a:cubicBezTo>
                <a:cubicBezTo>
                  <a:pt x="8" y="108"/>
                  <a:pt x="0" y="91"/>
                  <a:pt x="0" y="72"/>
                </a:cubicBezTo>
                <a:cubicBezTo>
                  <a:pt x="0" y="53"/>
                  <a:pt x="8" y="36"/>
                  <a:pt x="20" y="23"/>
                </a:cubicBezTo>
                <a:cubicBezTo>
                  <a:pt x="33" y="11"/>
                  <a:pt x="50" y="3"/>
                  <a:pt x="69" y="3"/>
                </a:cubicBezTo>
                <a:cubicBezTo>
                  <a:pt x="72" y="3"/>
                  <a:pt x="76" y="3"/>
                  <a:pt x="79" y="4"/>
                </a:cubicBezTo>
                <a:cubicBezTo>
                  <a:pt x="82" y="4"/>
                  <a:pt x="86" y="5"/>
                  <a:pt x="89" y="6"/>
                </a:cubicBezTo>
                <a:cubicBezTo>
                  <a:pt x="92" y="7"/>
                  <a:pt x="93" y="10"/>
                  <a:pt x="93" y="13"/>
                </a:cubicBezTo>
                <a:cubicBezTo>
                  <a:pt x="92" y="16"/>
                  <a:pt x="89" y="17"/>
                  <a:pt x="86" y="16"/>
                </a:cubicBezTo>
                <a:cubicBezTo>
                  <a:pt x="83" y="16"/>
                  <a:pt x="80" y="15"/>
                  <a:pt x="77" y="15"/>
                </a:cubicBezTo>
                <a:cubicBezTo>
                  <a:pt x="75" y="14"/>
                  <a:pt x="72" y="14"/>
                  <a:pt x="69" y="14"/>
                </a:cubicBezTo>
                <a:cubicBezTo>
                  <a:pt x="53" y="14"/>
                  <a:pt x="38" y="21"/>
                  <a:pt x="28" y="31"/>
                </a:cubicBezTo>
                <a:cubicBezTo>
                  <a:pt x="17" y="42"/>
                  <a:pt x="11" y="56"/>
                  <a:pt x="11" y="72"/>
                </a:cubicBezTo>
                <a:cubicBezTo>
                  <a:pt x="11" y="88"/>
                  <a:pt x="17" y="103"/>
                  <a:pt x="28" y="113"/>
                </a:cubicBezTo>
                <a:cubicBezTo>
                  <a:pt x="38" y="124"/>
                  <a:pt x="53" y="130"/>
                  <a:pt x="69" y="130"/>
                </a:cubicBezTo>
                <a:cubicBezTo>
                  <a:pt x="85" y="130"/>
                  <a:pt x="99" y="124"/>
                  <a:pt x="110" y="113"/>
                </a:cubicBezTo>
                <a:cubicBezTo>
                  <a:pt x="120" y="103"/>
                  <a:pt x="127" y="88"/>
                  <a:pt x="127" y="72"/>
                </a:cubicBezTo>
                <a:cubicBezTo>
                  <a:pt x="127" y="69"/>
                  <a:pt x="127" y="66"/>
                  <a:pt x="126" y="64"/>
                </a:cubicBezTo>
                <a:cubicBezTo>
                  <a:pt x="126" y="61"/>
                  <a:pt x="125" y="58"/>
                  <a:pt x="124" y="55"/>
                </a:cubicBezTo>
                <a:close/>
                <a:moveTo>
                  <a:pt x="69" y="52"/>
                </a:moveTo>
                <a:cubicBezTo>
                  <a:pt x="69" y="52"/>
                  <a:pt x="69" y="52"/>
                  <a:pt x="69" y="52"/>
                </a:cubicBezTo>
                <a:cubicBezTo>
                  <a:pt x="72" y="52"/>
                  <a:pt x="76" y="53"/>
                  <a:pt x="78" y="55"/>
                </a:cubicBezTo>
                <a:cubicBezTo>
                  <a:pt x="90" y="43"/>
                  <a:pt x="90" y="43"/>
                  <a:pt x="90" y="43"/>
                </a:cubicBezTo>
                <a:cubicBezTo>
                  <a:pt x="84" y="38"/>
                  <a:pt x="77" y="36"/>
                  <a:pt x="69" y="36"/>
                </a:cubicBezTo>
                <a:cubicBezTo>
                  <a:pt x="59" y="36"/>
                  <a:pt x="50" y="40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37" y="53"/>
                  <a:pt x="33" y="62"/>
                  <a:pt x="33" y="72"/>
                </a:cubicBezTo>
                <a:cubicBezTo>
                  <a:pt x="33" y="82"/>
                  <a:pt x="37" y="91"/>
                  <a:pt x="43" y="98"/>
                </a:cubicBezTo>
                <a:cubicBezTo>
                  <a:pt x="50" y="104"/>
                  <a:pt x="59" y="108"/>
                  <a:pt x="69" y="108"/>
                </a:cubicBezTo>
                <a:cubicBezTo>
                  <a:pt x="79" y="108"/>
                  <a:pt x="88" y="104"/>
                  <a:pt x="94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101" y="91"/>
                  <a:pt x="105" y="82"/>
                  <a:pt x="105" y="72"/>
                </a:cubicBezTo>
                <a:cubicBezTo>
                  <a:pt x="105" y="64"/>
                  <a:pt x="103" y="57"/>
                  <a:pt x="98" y="51"/>
                </a:cubicBezTo>
                <a:cubicBezTo>
                  <a:pt x="86" y="62"/>
                  <a:pt x="86" y="62"/>
                  <a:pt x="86" y="62"/>
                </a:cubicBezTo>
                <a:cubicBezTo>
                  <a:pt x="88" y="65"/>
                  <a:pt x="89" y="69"/>
                  <a:pt x="89" y="72"/>
                </a:cubicBezTo>
                <a:cubicBezTo>
                  <a:pt x="89" y="77"/>
                  <a:pt x="86" y="82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79" y="90"/>
                  <a:pt x="74" y="92"/>
                  <a:pt x="69" y="92"/>
                </a:cubicBezTo>
                <a:cubicBezTo>
                  <a:pt x="63" y="92"/>
                  <a:pt x="59" y="90"/>
                  <a:pt x="55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1" y="82"/>
                  <a:pt x="49" y="78"/>
                  <a:pt x="49" y="72"/>
                </a:cubicBezTo>
                <a:cubicBezTo>
                  <a:pt x="49" y="67"/>
                  <a:pt x="51" y="62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9" y="55"/>
                  <a:pt x="63" y="52"/>
                  <a:pt x="69" y="52"/>
                </a:cubicBezTo>
                <a:close/>
                <a:moveTo>
                  <a:pt x="73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2" y="59"/>
                  <a:pt x="71" y="59"/>
                  <a:pt x="69" y="59"/>
                </a:cubicBezTo>
                <a:cubicBezTo>
                  <a:pt x="65" y="59"/>
                  <a:pt x="62" y="60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57" y="65"/>
                  <a:pt x="56" y="68"/>
                  <a:pt x="56" y="72"/>
                </a:cubicBezTo>
                <a:cubicBezTo>
                  <a:pt x="56" y="76"/>
                  <a:pt x="57" y="79"/>
                  <a:pt x="60" y="81"/>
                </a:cubicBezTo>
                <a:cubicBezTo>
                  <a:pt x="62" y="84"/>
                  <a:pt x="65" y="85"/>
                  <a:pt x="69" y="85"/>
                </a:cubicBezTo>
                <a:cubicBezTo>
                  <a:pt x="73" y="85"/>
                  <a:pt x="76" y="84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81" y="79"/>
                  <a:pt x="82" y="76"/>
                  <a:pt x="82" y="72"/>
                </a:cubicBezTo>
                <a:cubicBezTo>
                  <a:pt x="82" y="70"/>
                  <a:pt x="82" y="69"/>
                  <a:pt x="81" y="68"/>
                </a:cubicBezTo>
                <a:cubicBezTo>
                  <a:pt x="73" y="76"/>
                  <a:pt x="73" y="76"/>
                  <a:pt x="73" y="76"/>
                </a:cubicBezTo>
                <a:cubicBezTo>
                  <a:pt x="71" y="78"/>
                  <a:pt x="67" y="78"/>
                  <a:pt x="65" y="76"/>
                </a:cubicBezTo>
                <a:cubicBezTo>
                  <a:pt x="63" y="74"/>
                  <a:pt x="63" y="70"/>
                  <a:pt x="65" y="68"/>
                </a:cubicBezTo>
                <a:cubicBezTo>
                  <a:pt x="73" y="60"/>
                  <a:pt x="73" y="60"/>
                  <a:pt x="73" y="60"/>
                </a:cubicBezTo>
                <a:close/>
                <a:moveTo>
                  <a:pt x="117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0"/>
                  <a:pt x="117" y="10"/>
                  <a:pt x="117" y="10"/>
                </a:cubicBezTo>
                <a:close/>
                <a:moveTo>
                  <a:pt x="123" y="22"/>
                </a:moveTo>
                <a:cubicBezTo>
                  <a:pt x="123" y="22"/>
                  <a:pt x="123" y="22"/>
                  <a:pt x="123" y="2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23" y="22"/>
                  <a:pt x="123" y="22"/>
                  <a:pt x="123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39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对比分析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6" name="PA_组合 15"/>
          <p:cNvGrpSpPr/>
          <p:nvPr>
            <p:custDataLst>
              <p:tags r:id="rId10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17" name="矩形 16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21" name="Picture 2" descr="D:\bp-\loss_and_acc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461124" y="861769"/>
            <a:ext cx="5276606" cy="5276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520714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/>
      <p:bldP spid="9" grpId="0" animBg="1"/>
      <p:bldP spid="10" grpId="0" animBg="1"/>
      <p:bldP spid="11" grpId="0"/>
      <p:bldP spid="13" grpId="0" animBg="1"/>
      <p:bldP spid="14" grpId="0" animBg="1" autoUpdateAnimBg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59"/>
            <a:ext cx="1383840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项目分支树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64840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工程化开发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05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86510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2" name="PA_组合 6151"/>
          <p:cNvGrpSpPr/>
          <p:nvPr>
            <p:custDataLst>
              <p:tags r:id="rId1"/>
            </p:custDataLst>
          </p:nvPr>
        </p:nvGrpSpPr>
        <p:grpSpPr>
          <a:xfrm>
            <a:off x="2010833" y="2642568"/>
            <a:ext cx="2599267" cy="2602187"/>
            <a:chOff x="1903413" y="1601788"/>
            <a:chExt cx="1949450" cy="1951038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1911350" y="1611313"/>
              <a:ext cx="1931987" cy="1931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2730500" y="2430463"/>
              <a:ext cx="295275" cy="2952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1903413" y="1601788"/>
              <a:ext cx="1949450" cy="1951038"/>
            </a:xfrm>
            <a:custGeom>
              <a:avLst/>
              <a:gdLst>
                <a:gd name="T0" fmla="*/ 660 w 1320"/>
                <a:gd name="T1" fmla="*/ 0 h 1320"/>
                <a:gd name="T2" fmla="*/ 0 w 1320"/>
                <a:gd name="T3" fmla="*/ 660 h 1320"/>
                <a:gd name="T4" fmla="*/ 660 w 1320"/>
                <a:gd name="T5" fmla="*/ 1320 h 1320"/>
                <a:gd name="T6" fmla="*/ 1320 w 1320"/>
                <a:gd name="T7" fmla="*/ 660 h 1320"/>
                <a:gd name="T8" fmla="*/ 660 w 1320"/>
                <a:gd name="T9" fmla="*/ 0 h 1320"/>
                <a:gd name="T10" fmla="*/ 660 w 1320"/>
                <a:gd name="T11" fmla="*/ 1224 h 1320"/>
                <a:gd name="T12" fmla="*/ 96 w 1320"/>
                <a:gd name="T13" fmla="*/ 660 h 1320"/>
                <a:gd name="T14" fmla="*/ 660 w 1320"/>
                <a:gd name="T15" fmla="*/ 96 h 1320"/>
                <a:gd name="T16" fmla="*/ 1224 w 1320"/>
                <a:gd name="T17" fmla="*/ 660 h 1320"/>
                <a:gd name="T18" fmla="*/ 660 w 1320"/>
                <a:gd name="T19" fmla="*/ 1224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0" h="1320">
                  <a:moveTo>
                    <a:pt x="660" y="0"/>
                  </a:moveTo>
                  <a:cubicBezTo>
                    <a:pt x="295" y="0"/>
                    <a:pt x="0" y="296"/>
                    <a:pt x="0" y="660"/>
                  </a:cubicBezTo>
                  <a:cubicBezTo>
                    <a:pt x="0" y="1025"/>
                    <a:pt x="295" y="1320"/>
                    <a:pt x="660" y="1320"/>
                  </a:cubicBezTo>
                  <a:cubicBezTo>
                    <a:pt x="1025" y="1320"/>
                    <a:pt x="1320" y="1025"/>
                    <a:pt x="1320" y="660"/>
                  </a:cubicBezTo>
                  <a:cubicBezTo>
                    <a:pt x="1320" y="296"/>
                    <a:pt x="1025" y="0"/>
                    <a:pt x="660" y="0"/>
                  </a:cubicBezTo>
                  <a:close/>
                  <a:moveTo>
                    <a:pt x="660" y="1224"/>
                  </a:moveTo>
                  <a:cubicBezTo>
                    <a:pt x="349" y="1224"/>
                    <a:pt x="96" y="972"/>
                    <a:pt x="96" y="660"/>
                  </a:cubicBezTo>
                  <a:cubicBezTo>
                    <a:pt x="96" y="349"/>
                    <a:pt x="349" y="96"/>
                    <a:pt x="660" y="96"/>
                  </a:cubicBezTo>
                  <a:cubicBezTo>
                    <a:pt x="971" y="96"/>
                    <a:pt x="1224" y="349"/>
                    <a:pt x="1224" y="660"/>
                  </a:cubicBezTo>
                  <a:cubicBezTo>
                    <a:pt x="1224" y="972"/>
                    <a:pt x="971" y="1224"/>
                    <a:pt x="660" y="1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1" name="Freeform 9"/>
            <p:cNvSpPr>
              <a:spLocks noEditPoints="1"/>
            </p:cNvSpPr>
            <p:nvPr/>
          </p:nvSpPr>
          <p:spPr bwMode="auto">
            <a:xfrm>
              <a:off x="2181225" y="1882776"/>
              <a:ext cx="1392237" cy="1390650"/>
            </a:xfrm>
            <a:custGeom>
              <a:avLst/>
              <a:gdLst>
                <a:gd name="T0" fmla="*/ 471 w 942"/>
                <a:gd name="T1" fmla="*/ 0 h 941"/>
                <a:gd name="T2" fmla="*/ 0 w 942"/>
                <a:gd name="T3" fmla="*/ 470 h 941"/>
                <a:gd name="T4" fmla="*/ 471 w 942"/>
                <a:gd name="T5" fmla="*/ 941 h 941"/>
                <a:gd name="T6" fmla="*/ 942 w 942"/>
                <a:gd name="T7" fmla="*/ 470 h 941"/>
                <a:gd name="T8" fmla="*/ 471 w 942"/>
                <a:gd name="T9" fmla="*/ 0 h 941"/>
                <a:gd name="T10" fmla="*/ 471 w 942"/>
                <a:gd name="T11" fmla="*/ 854 h 941"/>
                <a:gd name="T12" fmla="*/ 87 w 942"/>
                <a:gd name="T13" fmla="*/ 470 h 941"/>
                <a:gd name="T14" fmla="*/ 471 w 942"/>
                <a:gd name="T15" fmla="*/ 86 h 941"/>
                <a:gd name="T16" fmla="*/ 855 w 942"/>
                <a:gd name="T17" fmla="*/ 470 h 941"/>
                <a:gd name="T18" fmla="*/ 471 w 942"/>
                <a:gd name="T19" fmla="*/ 854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2" h="941">
                  <a:moveTo>
                    <a:pt x="471" y="0"/>
                  </a:moveTo>
                  <a:cubicBezTo>
                    <a:pt x="211" y="0"/>
                    <a:pt x="0" y="210"/>
                    <a:pt x="0" y="470"/>
                  </a:cubicBezTo>
                  <a:cubicBezTo>
                    <a:pt x="0" y="730"/>
                    <a:pt x="211" y="941"/>
                    <a:pt x="471" y="941"/>
                  </a:cubicBezTo>
                  <a:cubicBezTo>
                    <a:pt x="731" y="941"/>
                    <a:pt x="942" y="730"/>
                    <a:pt x="942" y="470"/>
                  </a:cubicBezTo>
                  <a:cubicBezTo>
                    <a:pt x="942" y="210"/>
                    <a:pt x="731" y="0"/>
                    <a:pt x="471" y="0"/>
                  </a:cubicBezTo>
                  <a:close/>
                  <a:moveTo>
                    <a:pt x="471" y="854"/>
                  </a:moveTo>
                  <a:cubicBezTo>
                    <a:pt x="259" y="854"/>
                    <a:pt x="87" y="682"/>
                    <a:pt x="87" y="470"/>
                  </a:cubicBezTo>
                  <a:cubicBezTo>
                    <a:pt x="87" y="258"/>
                    <a:pt x="259" y="86"/>
                    <a:pt x="471" y="86"/>
                  </a:cubicBezTo>
                  <a:cubicBezTo>
                    <a:pt x="683" y="86"/>
                    <a:pt x="855" y="258"/>
                    <a:pt x="855" y="470"/>
                  </a:cubicBezTo>
                  <a:cubicBezTo>
                    <a:pt x="855" y="682"/>
                    <a:pt x="683" y="854"/>
                    <a:pt x="471" y="8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4" name="Freeform 10"/>
            <p:cNvSpPr>
              <a:spLocks noEditPoints="1"/>
            </p:cNvSpPr>
            <p:nvPr/>
          </p:nvSpPr>
          <p:spPr bwMode="auto">
            <a:xfrm>
              <a:off x="2468563" y="2168526"/>
              <a:ext cx="819150" cy="819150"/>
            </a:xfrm>
            <a:custGeom>
              <a:avLst/>
              <a:gdLst>
                <a:gd name="T0" fmla="*/ 277 w 554"/>
                <a:gd name="T1" fmla="*/ 0 h 555"/>
                <a:gd name="T2" fmla="*/ 0 w 554"/>
                <a:gd name="T3" fmla="*/ 277 h 555"/>
                <a:gd name="T4" fmla="*/ 277 w 554"/>
                <a:gd name="T5" fmla="*/ 555 h 555"/>
                <a:gd name="T6" fmla="*/ 554 w 554"/>
                <a:gd name="T7" fmla="*/ 277 h 555"/>
                <a:gd name="T8" fmla="*/ 277 w 554"/>
                <a:gd name="T9" fmla="*/ 0 h 555"/>
                <a:gd name="T10" fmla="*/ 277 w 554"/>
                <a:gd name="T11" fmla="*/ 464 h 555"/>
                <a:gd name="T12" fmla="*/ 90 w 554"/>
                <a:gd name="T13" fmla="*/ 277 h 555"/>
                <a:gd name="T14" fmla="*/ 277 w 554"/>
                <a:gd name="T15" fmla="*/ 91 h 555"/>
                <a:gd name="T16" fmla="*/ 464 w 554"/>
                <a:gd name="T17" fmla="*/ 277 h 555"/>
                <a:gd name="T18" fmla="*/ 277 w 554"/>
                <a:gd name="T19" fmla="*/ 46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4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430"/>
                    <a:pt x="124" y="555"/>
                    <a:pt x="277" y="555"/>
                  </a:cubicBezTo>
                  <a:cubicBezTo>
                    <a:pt x="430" y="555"/>
                    <a:pt x="554" y="430"/>
                    <a:pt x="554" y="277"/>
                  </a:cubicBezTo>
                  <a:cubicBezTo>
                    <a:pt x="554" y="124"/>
                    <a:pt x="430" y="0"/>
                    <a:pt x="277" y="0"/>
                  </a:cubicBezTo>
                  <a:close/>
                  <a:moveTo>
                    <a:pt x="277" y="464"/>
                  </a:moveTo>
                  <a:cubicBezTo>
                    <a:pt x="174" y="464"/>
                    <a:pt x="90" y="380"/>
                    <a:pt x="90" y="277"/>
                  </a:cubicBezTo>
                  <a:cubicBezTo>
                    <a:pt x="90" y="174"/>
                    <a:pt x="174" y="91"/>
                    <a:pt x="277" y="91"/>
                  </a:cubicBezTo>
                  <a:cubicBezTo>
                    <a:pt x="380" y="91"/>
                    <a:pt x="464" y="174"/>
                    <a:pt x="464" y="277"/>
                  </a:cubicBezTo>
                  <a:cubicBezTo>
                    <a:pt x="464" y="380"/>
                    <a:pt x="380" y="464"/>
                    <a:pt x="277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6151" name="PA_组合 6150"/>
          <p:cNvGrpSpPr/>
          <p:nvPr>
            <p:custDataLst>
              <p:tags r:id="rId2"/>
            </p:custDataLst>
          </p:nvPr>
        </p:nvGrpSpPr>
        <p:grpSpPr>
          <a:xfrm>
            <a:off x="1483786" y="2396960"/>
            <a:ext cx="1830916" cy="1547761"/>
            <a:chOff x="1508126" y="1417638"/>
            <a:chExt cx="1373187" cy="1160463"/>
          </a:xfrm>
        </p:grpSpPr>
        <p:sp>
          <p:nvSpPr>
            <p:cNvPr id="6145" name="Freeform 11"/>
            <p:cNvSpPr/>
            <p:nvPr/>
          </p:nvSpPr>
          <p:spPr bwMode="auto">
            <a:xfrm>
              <a:off x="1508126" y="1636713"/>
              <a:ext cx="444500" cy="239713"/>
            </a:xfrm>
            <a:custGeom>
              <a:avLst/>
              <a:gdLst>
                <a:gd name="T0" fmla="*/ 280 w 280"/>
                <a:gd name="T1" fmla="*/ 117 h 151"/>
                <a:gd name="T2" fmla="*/ 146 w 280"/>
                <a:gd name="T3" fmla="*/ 151 h 151"/>
                <a:gd name="T4" fmla="*/ 0 w 280"/>
                <a:gd name="T5" fmla="*/ 33 h 151"/>
                <a:gd name="T6" fmla="*/ 134 w 280"/>
                <a:gd name="T7" fmla="*/ 0 h 151"/>
                <a:gd name="T8" fmla="*/ 280 w 280"/>
                <a:gd name="T9" fmla="*/ 11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51">
                  <a:moveTo>
                    <a:pt x="280" y="117"/>
                  </a:moveTo>
                  <a:lnTo>
                    <a:pt x="146" y="151"/>
                  </a:lnTo>
                  <a:lnTo>
                    <a:pt x="0" y="33"/>
                  </a:lnTo>
                  <a:lnTo>
                    <a:pt x="134" y="0"/>
                  </a:lnTo>
                  <a:lnTo>
                    <a:pt x="280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7" name="Freeform 12"/>
            <p:cNvSpPr/>
            <p:nvPr/>
          </p:nvSpPr>
          <p:spPr bwMode="auto">
            <a:xfrm>
              <a:off x="1720850" y="1417638"/>
              <a:ext cx="238125" cy="404813"/>
            </a:xfrm>
            <a:custGeom>
              <a:avLst/>
              <a:gdLst>
                <a:gd name="T0" fmla="*/ 146 w 150"/>
                <a:gd name="T1" fmla="*/ 255 h 255"/>
                <a:gd name="T2" fmla="*/ 150 w 150"/>
                <a:gd name="T3" fmla="*/ 117 h 255"/>
                <a:gd name="T4" fmla="*/ 4 w 150"/>
                <a:gd name="T5" fmla="*/ 0 h 255"/>
                <a:gd name="T6" fmla="*/ 0 w 150"/>
                <a:gd name="T7" fmla="*/ 138 h 255"/>
                <a:gd name="T8" fmla="*/ 146 w 150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255">
                  <a:moveTo>
                    <a:pt x="146" y="255"/>
                  </a:moveTo>
                  <a:lnTo>
                    <a:pt x="150" y="117"/>
                  </a:lnTo>
                  <a:lnTo>
                    <a:pt x="4" y="0"/>
                  </a:lnTo>
                  <a:lnTo>
                    <a:pt x="0" y="138"/>
                  </a:lnTo>
                  <a:lnTo>
                    <a:pt x="146" y="2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8" name="Freeform 13"/>
            <p:cNvSpPr/>
            <p:nvPr/>
          </p:nvSpPr>
          <p:spPr bwMode="auto">
            <a:xfrm>
              <a:off x="1660525" y="1577976"/>
              <a:ext cx="1174750" cy="965200"/>
            </a:xfrm>
            <a:custGeom>
              <a:avLst/>
              <a:gdLst>
                <a:gd name="T0" fmla="*/ 772 w 795"/>
                <a:gd name="T1" fmla="*/ 654 h 654"/>
                <a:gd name="T2" fmla="*/ 759 w 795"/>
                <a:gd name="T3" fmla="*/ 649 h 654"/>
                <a:gd name="T4" fmla="*/ 10 w 795"/>
                <a:gd name="T5" fmla="*/ 39 h 654"/>
                <a:gd name="T6" fmla="*/ 7 w 795"/>
                <a:gd name="T7" fmla="*/ 10 h 654"/>
                <a:gd name="T8" fmla="*/ 36 w 795"/>
                <a:gd name="T9" fmla="*/ 8 h 654"/>
                <a:gd name="T10" fmla="*/ 785 w 795"/>
                <a:gd name="T11" fmla="*/ 618 h 654"/>
                <a:gd name="T12" fmla="*/ 788 w 795"/>
                <a:gd name="T13" fmla="*/ 646 h 654"/>
                <a:gd name="T14" fmla="*/ 772 w 795"/>
                <a:gd name="T15" fmla="*/ 65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5" h="654">
                  <a:moveTo>
                    <a:pt x="772" y="654"/>
                  </a:moveTo>
                  <a:cubicBezTo>
                    <a:pt x="768" y="654"/>
                    <a:pt x="763" y="652"/>
                    <a:pt x="759" y="64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" y="32"/>
                    <a:pt x="0" y="19"/>
                    <a:pt x="7" y="10"/>
                  </a:cubicBezTo>
                  <a:cubicBezTo>
                    <a:pt x="14" y="2"/>
                    <a:pt x="27" y="0"/>
                    <a:pt x="36" y="8"/>
                  </a:cubicBezTo>
                  <a:cubicBezTo>
                    <a:pt x="785" y="618"/>
                    <a:pt x="785" y="618"/>
                    <a:pt x="785" y="618"/>
                  </a:cubicBezTo>
                  <a:cubicBezTo>
                    <a:pt x="794" y="625"/>
                    <a:pt x="795" y="638"/>
                    <a:pt x="788" y="646"/>
                  </a:cubicBezTo>
                  <a:cubicBezTo>
                    <a:pt x="784" y="651"/>
                    <a:pt x="778" y="654"/>
                    <a:pt x="772" y="65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49" name="Freeform 14"/>
            <p:cNvSpPr/>
            <p:nvPr/>
          </p:nvSpPr>
          <p:spPr bwMode="auto">
            <a:xfrm>
              <a:off x="2600325" y="2459038"/>
              <a:ext cx="280987" cy="119063"/>
            </a:xfrm>
            <a:custGeom>
              <a:avLst/>
              <a:gdLst>
                <a:gd name="T0" fmla="*/ 0 w 177"/>
                <a:gd name="T1" fmla="*/ 12 h 75"/>
                <a:gd name="T2" fmla="*/ 177 w 177"/>
                <a:gd name="T3" fmla="*/ 75 h 75"/>
                <a:gd name="T4" fmla="*/ 85 w 177"/>
                <a:gd name="T5" fmla="*/ 0 h 75"/>
                <a:gd name="T6" fmla="*/ 0 w 177"/>
                <a:gd name="T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75">
                  <a:moveTo>
                    <a:pt x="0" y="12"/>
                  </a:moveTo>
                  <a:lnTo>
                    <a:pt x="177" y="75"/>
                  </a:lnTo>
                  <a:lnTo>
                    <a:pt x="85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50" name="Freeform 15"/>
            <p:cNvSpPr/>
            <p:nvPr/>
          </p:nvSpPr>
          <p:spPr bwMode="auto">
            <a:xfrm>
              <a:off x="2725738" y="2324101"/>
              <a:ext cx="155575" cy="254000"/>
            </a:xfrm>
            <a:custGeom>
              <a:avLst/>
              <a:gdLst>
                <a:gd name="T0" fmla="*/ 6 w 98"/>
                <a:gd name="T1" fmla="*/ 85 h 160"/>
                <a:gd name="T2" fmla="*/ 98 w 98"/>
                <a:gd name="T3" fmla="*/ 160 h 160"/>
                <a:gd name="T4" fmla="*/ 0 w 98"/>
                <a:gd name="T5" fmla="*/ 0 h 160"/>
                <a:gd name="T6" fmla="*/ 6 w 98"/>
                <a:gd name="T7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60">
                  <a:moveTo>
                    <a:pt x="6" y="85"/>
                  </a:moveTo>
                  <a:lnTo>
                    <a:pt x="98" y="160"/>
                  </a:lnTo>
                  <a:lnTo>
                    <a:pt x="0" y="0"/>
                  </a:lnTo>
                  <a:lnTo>
                    <a:pt x="6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42" name="PA_任意多边形 12"/>
          <p:cNvSpPr/>
          <p:nvPr>
            <p:custDataLst>
              <p:tags r:id="rId3"/>
            </p:custDataLst>
          </p:nvPr>
        </p:nvSpPr>
        <p:spPr bwMode="auto">
          <a:xfrm flipV="1">
            <a:off x="1483786" y="3943661"/>
            <a:ext cx="1830916" cy="1722487"/>
          </a:xfrm>
          <a:custGeom>
            <a:avLst/>
            <a:gdLst/>
            <a:ahLst/>
            <a:cxnLst/>
            <a:rect l="l" t="t" r="r" b="b"/>
            <a:pathLst>
              <a:path w="1373187" h="1291466">
                <a:moveTo>
                  <a:pt x="1373186" y="1291466"/>
                </a:moveTo>
                <a:lnTo>
                  <a:pt x="1316220" y="1239784"/>
                </a:lnTo>
                <a:lnTo>
                  <a:pt x="1316221" y="1239784"/>
                </a:lnTo>
                <a:lnTo>
                  <a:pt x="1373187" y="1291466"/>
                </a:lnTo>
                <a:lnTo>
                  <a:pt x="1217612" y="1008792"/>
                </a:lnTo>
                <a:lnTo>
                  <a:pt x="1224267" y="1113714"/>
                </a:lnTo>
                <a:cubicBezTo>
                  <a:pt x="1123585" y="1022574"/>
                  <a:pt x="907850" y="827283"/>
                  <a:pt x="445585" y="408824"/>
                </a:cubicBezTo>
                <a:lnTo>
                  <a:pt x="450849" y="206706"/>
                </a:lnTo>
                <a:lnTo>
                  <a:pt x="219074" y="0"/>
                </a:lnTo>
                <a:lnTo>
                  <a:pt x="213889" y="199085"/>
                </a:lnTo>
                <a:lnTo>
                  <a:pt x="205595" y="191578"/>
                </a:lnTo>
                <a:cubicBezTo>
                  <a:pt x="192296" y="178438"/>
                  <a:pt x="173086" y="181723"/>
                  <a:pt x="162743" y="194863"/>
                </a:cubicBezTo>
                <a:cubicBezTo>
                  <a:pt x="152399" y="209645"/>
                  <a:pt x="153877" y="230996"/>
                  <a:pt x="167176" y="242494"/>
                </a:cubicBezTo>
                <a:cubicBezTo>
                  <a:pt x="167176" y="242494"/>
                  <a:pt x="167176" y="242494"/>
                  <a:pt x="169337" y="244450"/>
                </a:cubicBezTo>
                <a:lnTo>
                  <a:pt x="178874" y="253084"/>
                </a:lnTo>
                <a:lnTo>
                  <a:pt x="0" y="302108"/>
                </a:lnTo>
                <a:lnTo>
                  <a:pt x="231775" y="510580"/>
                </a:lnTo>
                <a:lnTo>
                  <a:pt x="408272" y="460742"/>
                </a:lnTo>
                <a:cubicBezTo>
                  <a:pt x="557041" y="595413"/>
                  <a:pt x="797608" y="813183"/>
                  <a:pt x="1186619" y="1165328"/>
                </a:cubicBezTo>
                <a:lnTo>
                  <a:pt x="1092199" y="1180163"/>
                </a:ln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PA_矩形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64084" y="1858973"/>
            <a:ext cx="3552395" cy="459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GitHub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远程仓库协作开发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153" name="PA_椭圆 6152"/>
          <p:cNvSpPr/>
          <p:nvPr>
            <p:custDataLst>
              <p:tags r:id="rId5"/>
            </p:custDataLst>
          </p:nvPr>
        </p:nvSpPr>
        <p:spPr>
          <a:xfrm>
            <a:off x="5759963" y="1858973"/>
            <a:ext cx="672075" cy="6722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PA_矩形 2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64082" y="3032834"/>
            <a:ext cx="3552395" cy="4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你提要求 我来实现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issue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群策群力、集思广益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PA_椭圆 49"/>
          <p:cNvSpPr/>
          <p:nvPr>
            <p:custDataLst>
              <p:tags r:id="rId7"/>
            </p:custDataLst>
          </p:nvPr>
        </p:nvSpPr>
        <p:spPr>
          <a:xfrm>
            <a:off x="5759963" y="2999012"/>
            <a:ext cx="672075" cy="6722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1" name="PA_矩形 2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64082" y="4082364"/>
            <a:ext cx="3552395" cy="72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开发有文档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内容有注释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PA_椭圆 51"/>
          <p:cNvSpPr/>
          <p:nvPr>
            <p:custDataLst>
              <p:tags r:id="rId9"/>
            </p:custDataLst>
          </p:nvPr>
        </p:nvSpPr>
        <p:spPr>
          <a:xfrm>
            <a:off x="5759963" y="4130215"/>
            <a:ext cx="672075" cy="6722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PA_矩形 2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64081" y="5368924"/>
            <a:ext cx="3552395" cy="4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Git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VS</a:t>
            </a: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的完美配合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PA_椭圆 53"/>
          <p:cNvSpPr/>
          <p:nvPr>
            <p:custDataLst>
              <p:tags r:id="rId11"/>
            </p:custDataLst>
          </p:nvPr>
        </p:nvSpPr>
        <p:spPr>
          <a:xfrm>
            <a:off x="5759963" y="5270252"/>
            <a:ext cx="672075" cy="6722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9170"/>
            <a:r>
              <a:rPr lang="en-US" altLang="zh-CN" sz="2400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04</a:t>
            </a:r>
            <a:endParaRPr lang="zh-CN" altLang="en-US" sz="2400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矩形 3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</p:txBody>
      </p:sp>
      <p:grpSp>
        <p:nvGrpSpPr>
          <p:cNvPr id="27" name="PA_组合 26"/>
          <p:cNvGrpSpPr/>
          <p:nvPr>
            <p:custDataLst>
              <p:tags r:id="rId1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2" name="矩形 3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1257450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/>
      <p:bldP spid="6153" grpId="0" animBg="1"/>
      <p:bldP spid="49" grpId="0"/>
      <p:bldP spid="50" grpId="0" animBg="1"/>
      <p:bldP spid="51" grpId="0"/>
      <p:bldP spid="52" grpId="0" animBg="1" autoUpdateAnimBg="0"/>
      <p:bldP spid="53" grpId="0"/>
      <p:bldP spid="54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0" name="PA_椭圆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6600" y="3114156"/>
            <a:ext cx="340784" cy="3408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1" name="PA_椭圆 1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6918" y="3114155"/>
            <a:ext cx="234949" cy="2350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2" name="PA_椭圆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-402167" y="3395759"/>
            <a:ext cx="789517" cy="7897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3" name="PA_椭圆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337259" y="371042"/>
            <a:ext cx="431800" cy="431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4" name="PA_椭圆 1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337259" y="1332306"/>
            <a:ext cx="431800" cy="4319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5" name="PA_椭圆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337259" y="2297803"/>
            <a:ext cx="431800" cy="42769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666" name="PA_椭圆 1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337259" y="3248479"/>
            <a:ext cx="431800" cy="4319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673" name="PA_组合 25"/>
          <p:cNvGrpSpPr/>
          <p:nvPr>
            <p:custDataLst>
              <p:tags r:id="rId8"/>
            </p:custDataLst>
          </p:nvPr>
        </p:nvGrpSpPr>
        <p:grpSpPr bwMode="auto">
          <a:xfrm>
            <a:off x="11487545" y="3369168"/>
            <a:ext cx="131233" cy="194793"/>
            <a:chOff x="0" y="0"/>
            <a:chExt cx="85" cy="127"/>
          </a:xfrm>
        </p:grpSpPr>
        <p:sp>
          <p:nvSpPr>
            <p:cNvPr id="27674" name="Freeform 26"/>
            <p:cNvSpPr>
              <a:spLocks noEditPoints="1"/>
            </p:cNvSpPr>
            <p:nvPr/>
          </p:nvSpPr>
          <p:spPr bwMode="auto">
            <a:xfrm>
              <a:off x="0" y="47"/>
              <a:ext cx="85" cy="80"/>
            </a:xfrm>
            <a:custGeom>
              <a:avLst/>
              <a:gdLst>
                <a:gd name="T0" fmla="*/ 34 w 36"/>
                <a:gd name="T1" fmla="*/ 0 h 34"/>
                <a:gd name="T2" fmla="*/ 2 w 36"/>
                <a:gd name="T3" fmla="*/ 0 h 34"/>
                <a:gd name="T4" fmla="*/ 1 w 36"/>
                <a:gd name="T5" fmla="*/ 0 h 34"/>
                <a:gd name="T6" fmla="*/ 0 w 36"/>
                <a:gd name="T7" fmla="*/ 1 h 34"/>
                <a:gd name="T8" fmla="*/ 0 w 36"/>
                <a:gd name="T9" fmla="*/ 6 h 34"/>
                <a:gd name="T10" fmla="*/ 0 w 36"/>
                <a:gd name="T11" fmla="*/ 32 h 34"/>
                <a:gd name="T12" fmla="*/ 2 w 36"/>
                <a:gd name="T13" fmla="*/ 34 h 34"/>
                <a:gd name="T14" fmla="*/ 34 w 36"/>
                <a:gd name="T15" fmla="*/ 34 h 34"/>
                <a:gd name="T16" fmla="*/ 36 w 36"/>
                <a:gd name="T17" fmla="*/ 32 h 34"/>
                <a:gd name="T18" fmla="*/ 36 w 36"/>
                <a:gd name="T19" fmla="*/ 1 h 34"/>
                <a:gd name="T20" fmla="*/ 34 w 36"/>
                <a:gd name="T21" fmla="*/ 0 h 34"/>
                <a:gd name="T22" fmla="*/ 8 w 36"/>
                <a:gd name="T23" fmla="*/ 7 h 34"/>
                <a:gd name="T24" fmla="*/ 11 w 36"/>
                <a:gd name="T25" fmla="*/ 7 h 34"/>
                <a:gd name="T26" fmla="*/ 11 w 36"/>
                <a:gd name="T27" fmla="*/ 26 h 34"/>
                <a:gd name="T28" fmla="*/ 8 w 36"/>
                <a:gd name="T29" fmla="*/ 26 h 34"/>
                <a:gd name="T30" fmla="*/ 8 w 36"/>
                <a:gd name="T31" fmla="*/ 7 h 34"/>
                <a:gd name="T32" fmla="*/ 16 w 36"/>
                <a:gd name="T33" fmla="*/ 7 h 34"/>
                <a:gd name="T34" fmla="*/ 20 w 36"/>
                <a:gd name="T35" fmla="*/ 7 h 34"/>
                <a:gd name="T36" fmla="*/ 20 w 36"/>
                <a:gd name="T37" fmla="*/ 26 h 34"/>
                <a:gd name="T38" fmla="*/ 16 w 36"/>
                <a:gd name="T39" fmla="*/ 26 h 34"/>
                <a:gd name="T40" fmla="*/ 16 w 36"/>
                <a:gd name="T41" fmla="*/ 7 h 34"/>
                <a:gd name="T42" fmla="*/ 28 w 36"/>
                <a:gd name="T43" fmla="*/ 26 h 34"/>
                <a:gd name="T44" fmla="*/ 25 w 36"/>
                <a:gd name="T45" fmla="*/ 26 h 34"/>
                <a:gd name="T46" fmla="*/ 25 w 36"/>
                <a:gd name="T47" fmla="*/ 7 h 34"/>
                <a:gd name="T48" fmla="*/ 28 w 36"/>
                <a:gd name="T49" fmla="*/ 7 h 34"/>
                <a:gd name="T50" fmla="*/ 28 w 36"/>
                <a:gd name="T5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3"/>
                    <a:pt x="36" y="3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0"/>
                    <a:pt x="35" y="0"/>
                    <a:pt x="34" y="0"/>
                  </a:cubicBezTo>
                  <a:close/>
                  <a:moveTo>
                    <a:pt x="8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7"/>
                  </a:lnTo>
                  <a:close/>
                  <a:moveTo>
                    <a:pt x="16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6" y="7"/>
                  </a:lnTo>
                  <a:close/>
                  <a:moveTo>
                    <a:pt x="28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8" y="7"/>
                    <a:pt x="28" y="7"/>
                    <a:pt x="28" y="7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5" name="Freeform 27"/>
            <p:cNvSpPr/>
            <p:nvPr/>
          </p:nvSpPr>
          <p:spPr bwMode="auto">
            <a:xfrm>
              <a:off x="0" y="0"/>
              <a:ext cx="85" cy="33"/>
            </a:xfrm>
            <a:custGeom>
              <a:avLst/>
              <a:gdLst>
                <a:gd name="T0" fmla="*/ 34 w 36"/>
                <a:gd name="T1" fmla="*/ 14 h 14"/>
                <a:gd name="T2" fmla="*/ 36 w 36"/>
                <a:gd name="T3" fmla="*/ 12 h 14"/>
                <a:gd name="T4" fmla="*/ 36 w 36"/>
                <a:gd name="T5" fmla="*/ 7 h 14"/>
                <a:gd name="T6" fmla="*/ 34 w 36"/>
                <a:gd name="T7" fmla="*/ 5 h 14"/>
                <a:gd name="T8" fmla="*/ 26 w 36"/>
                <a:gd name="T9" fmla="*/ 5 h 14"/>
                <a:gd name="T10" fmla="*/ 25 w 36"/>
                <a:gd name="T11" fmla="*/ 4 h 14"/>
                <a:gd name="T12" fmla="*/ 25 w 36"/>
                <a:gd name="T13" fmla="*/ 1 h 14"/>
                <a:gd name="T14" fmla="*/ 23 w 36"/>
                <a:gd name="T15" fmla="*/ 0 h 14"/>
                <a:gd name="T16" fmla="*/ 13 w 36"/>
                <a:gd name="T17" fmla="*/ 0 h 14"/>
                <a:gd name="T18" fmla="*/ 12 w 36"/>
                <a:gd name="T19" fmla="*/ 1 h 14"/>
                <a:gd name="T20" fmla="*/ 12 w 36"/>
                <a:gd name="T21" fmla="*/ 4 h 14"/>
                <a:gd name="T22" fmla="*/ 10 w 36"/>
                <a:gd name="T23" fmla="*/ 5 h 14"/>
                <a:gd name="T24" fmla="*/ 2 w 36"/>
                <a:gd name="T25" fmla="*/ 5 h 14"/>
                <a:gd name="T26" fmla="*/ 0 w 36"/>
                <a:gd name="T27" fmla="*/ 7 h 14"/>
                <a:gd name="T28" fmla="*/ 0 w 36"/>
                <a:gd name="T29" fmla="*/ 12 h 14"/>
                <a:gd name="T30" fmla="*/ 2 w 36"/>
                <a:gd name="T31" fmla="*/ 14 h 14"/>
                <a:gd name="T32" fmla="*/ 34 w 36"/>
                <a:gd name="T3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14">
                  <a:moveTo>
                    <a:pt x="34" y="14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6"/>
                    <a:pt x="35" y="5"/>
                    <a:pt x="34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4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2" y="14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7676" name="PA_组合 28"/>
          <p:cNvGrpSpPr/>
          <p:nvPr>
            <p:custDataLst>
              <p:tags r:id="rId9"/>
            </p:custDataLst>
          </p:nvPr>
        </p:nvGrpSpPr>
        <p:grpSpPr bwMode="auto">
          <a:xfrm>
            <a:off x="11451559" y="2418492"/>
            <a:ext cx="203200" cy="165151"/>
            <a:chOff x="0" y="0"/>
            <a:chExt cx="132" cy="109"/>
          </a:xfrm>
        </p:grpSpPr>
        <p:sp>
          <p:nvSpPr>
            <p:cNvPr id="27677" name="Freeform 29"/>
            <p:cNvSpPr/>
            <p:nvPr/>
          </p:nvSpPr>
          <p:spPr bwMode="auto">
            <a:xfrm>
              <a:off x="83" y="38"/>
              <a:ext cx="49" cy="71"/>
            </a:xfrm>
            <a:custGeom>
              <a:avLst/>
              <a:gdLst>
                <a:gd name="T0" fmla="*/ 21 w 21"/>
                <a:gd name="T1" fmla="*/ 15 h 30"/>
                <a:gd name="T2" fmla="*/ 5 w 21"/>
                <a:gd name="T3" fmla="*/ 30 h 30"/>
                <a:gd name="T4" fmla="*/ 0 w 21"/>
                <a:gd name="T5" fmla="*/ 29 h 30"/>
                <a:gd name="T6" fmla="*/ 14 w 21"/>
                <a:gd name="T7" fmla="*/ 9 h 30"/>
                <a:gd name="T8" fmla="*/ 12 w 21"/>
                <a:gd name="T9" fmla="*/ 0 h 30"/>
                <a:gd name="T10" fmla="*/ 21 w 21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0">
                  <a:moveTo>
                    <a:pt x="21" y="15"/>
                  </a:moveTo>
                  <a:cubicBezTo>
                    <a:pt x="21" y="23"/>
                    <a:pt x="14" y="30"/>
                    <a:pt x="5" y="30"/>
                  </a:cubicBezTo>
                  <a:cubicBezTo>
                    <a:pt x="4" y="30"/>
                    <a:pt x="2" y="30"/>
                    <a:pt x="0" y="29"/>
                  </a:cubicBezTo>
                  <a:cubicBezTo>
                    <a:pt x="8" y="26"/>
                    <a:pt x="14" y="18"/>
                    <a:pt x="14" y="9"/>
                  </a:cubicBezTo>
                  <a:cubicBezTo>
                    <a:pt x="14" y="6"/>
                    <a:pt x="13" y="3"/>
                    <a:pt x="12" y="0"/>
                  </a:cubicBezTo>
                  <a:cubicBezTo>
                    <a:pt x="17" y="3"/>
                    <a:pt x="21" y="8"/>
                    <a:pt x="21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78" name="Freeform 30"/>
            <p:cNvSpPr>
              <a:spLocks noEditPoints="1"/>
            </p:cNvSpPr>
            <p:nvPr/>
          </p:nvSpPr>
          <p:spPr bwMode="auto">
            <a:xfrm>
              <a:off x="0" y="0"/>
              <a:ext cx="109" cy="109"/>
            </a:xfrm>
            <a:custGeom>
              <a:avLst/>
              <a:gdLst>
                <a:gd name="T0" fmla="*/ 45 w 46"/>
                <a:gd name="T1" fmla="*/ 15 h 46"/>
                <a:gd name="T2" fmla="*/ 35 w 46"/>
                <a:gd name="T3" fmla="*/ 4 h 46"/>
                <a:gd name="T4" fmla="*/ 35 w 46"/>
                <a:gd name="T5" fmla="*/ 4 h 46"/>
                <a:gd name="T6" fmla="*/ 23 w 46"/>
                <a:gd name="T7" fmla="*/ 0 h 46"/>
                <a:gd name="T8" fmla="*/ 4 w 46"/>
                <a:gd name="T9" fmla="*/ 10 h 46"/>
                <a:gd name="T10" fmla="*/ 0 w 46"/>
                <a:gd name="T11" fmla="*/ 23 h 46"/>
                <a:gd name="T12" fmla="*/ 5 w 46"/>
                <a:gd name="T13" fmla="*/ 37 h 46"/>
                <a:gd name="T14" fmla="*/ 9 w 46"/>
                <a:gd name="T15" fmla="*/ 42 h 46"/>
                <a:gd name="T16" fmla="*/ 14 w 46"/>
                <a:gd name="T17" fmla="*/ 44 h 46"/>
                <a:gd name="T18" fmla="*/ 14 w 46"/>
                <a:gd name="T19" fmla="*/ 44 h 46"/>
                <a:gd name="T20" fmla="*/ 23 w 46"/>
                <a:gd name="T21" fmla="*/ 46 h 46"/>
                <a:gd name="T22" fmla="*/ 32 w 46"/>
                <a:gd name="T23" fmla="*/ 44 h 46"/>
                <a:gd name="T24" fmla="*/ 36 w 46"/>
                <a:gd name="T25" fmla="*/ 42 h 46"/>
                <a:gd name="T26" fmla="*/ 42 w 46"/>
                <a:gd name="T27" fmla="*/ 36 h 46"/>
                <a:gd name="T28" fmla="*/ 46 w 46"/>
                <a:gd name="T29" fmla="*/ 26 h 46"/>
                <a:gd name="T30" fmla="*/ 46 w 46"/>
                <a:gd name="T31" fmla="*/ 26 h 46"/>
                <a:gd name="T32" fmla="*/ 46 w 46"/>
                <a:gd name="T33" fmla="*/ 23 h 46"/>
                <a:gd name="T34" fmla="*/ 45 w 46"/>
                <a:gd name="T35" fmla="*/ 15 h 46"/>
                <a:gd name="T36" fmla="*/ 31 w 46"/>
                <a:gd name="T37" fmla="*/ 11 h 46"/>
                <a:gd name="T38" fmla="*/ 35 w 46"/>
                <a:gd name="T39" fmla="*/ 15 h 46"/>
                <a:gd name="T40" fmla="*/ 35 w 46"/>
                <a:gd name="T41" fmla="*/ 15 h 46"/>
                <a:gd name="T42" fmla="*/ 31 w 46"/>
                <a:gd name="T43" fmla="*/ 19 h 46"/>
                <a:gd name="T44" fmla="*/ 27 w 46"/>
                <a:gd name="T45" fmla="*/ 15 h 46"/>
                <a:gd name="T46" fmla="*/ 31 w 46"/>
                <a:gd name="T47" fmla="*/ 11 h 46"/>
                <a:gd name="T48" fmla="*/ 31 w 46"/>
                <a:gd name="T49" fmla="*/ 11 h 46"/>
                <a:gd name="T50" fmla="*/ 15 w 46"/>
                <a:gd name="T51" fmla="*/ 36 h 46"/>
                <a:gd name="T52" fmla="*/ 11 w 46"/>
                <a:gd name="T53" fmla="*/ 32 h 46"/>
                <a:gd name="T54" fmla="*/ 15 w 46"/>
                <a:gd name="T55" fmla="*/ 28 h 46"/>
                <a:gd name="T56" fmla="*/ 19 w 46"/>
                <a:gd name="T57" fmla="*/ 32 h 46"/>
                <a:gd name="T58" fmla="*/ 15 w 46"/>
                <a:gd name="T59" fmla="*/ 36 h 46"/>
                <a:gd name="T60" fmla="*/ 15 w 46"/>
                <a:gd name="T61" fmla="*/ 19 h 46"/>
                <a:gd name="T62" fmla="*/ 11 w 46"/>
                <a:gd name="T63" fmla="*/ 15 h 46"/>
                <a:gd name="T64" fmla="*/ 15 w 46"/>
                <a:gd name="T65" fmla="*/ 11 h 46"/>
                <a:gd name="T66" fmla="*/ 19 w 46"/>
                <a:gd name="T67" fmla="*/ 15 h 46"/>
                <a:gd name="T68" fmla="*/ 15 w 46"/>
                <a:gd name="T69" fmla="*/ 19 h 46"/>
                <a:gd name="T70" fmla="*/ 20 w 46"/>
                <a:gd name="T71" fmla="*/ 23 h 46"/>
                <a:gd name="T72" fmla="*/ 22 w 46"/>
                <a:gd name="T73" fmla="*/ 21 h 46"/>
                <a:gd name="T74" fmla="*/ 23 w 46"/>
                <a:gd name="T75" fmla="*/ 21 h 46"/>
                <a:gd name="T76" fmla="*/ 26 w 46"/>
                <a:gd name="T77" fmla="*/ 23 h 46"/>
                <a:gd name="T78" fmla="*/ 25 w 46"/>
                <a:gd name="T79" fmla="*/ 25 h 46"/>
                <a:gd name="T80" fmla="*/ 23 w 46"/>
                <a:gd name="T81" fmla="*/ 26 h 46"/>
                <a:gd name="T82" fmla="*/ 20 w 46"/>
                <a:gd name="T83" fmla="*/ 23 h 46"/>
                <a:gd name="T84" fmla="*/ 31 w 46"/>
                <a:gd name="T85" fmla="*/ 36 h 46"/>
                <a:gd name="T86" fmla="*/ 27 w 46"/>
                <a:gd name="T87" fmla="*/ 32 h 46"/>
                <a:gd name="T88" fmla="*/ 31 w 46"/>
                <a:gd name="T89" fmla="*/ 28 h 46"/>
                <a:gd name="T90" fmla="*/ 35 w 46"/>
                <a:gd name="T91" fmla="*/ 32 h 46"/>
                <a:gd name="T92" fmla="*/ 31 w 46"/>
                <a:gd name="T93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" h="46">
                  <a:moveTo>
                    <a:pt x="45" y="15"/>
                  </a:moveTo>
                  <a:cubicBezTo>
                    <a:pt x="43" y="10"/>
                    <a:pt x="39" y="6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1" y="2"/>
                    <a:pt x="27" y="0"/>
                    <a:pt x="23" y="0"/>
                  </a:cubicBezTo>
                  <a:cubicBezTo>
                    <a:pt x="15" y="0"/>
                    <a:pt x="8" y="4"/>
                    <a:pt x="4" y="10"/>
                  </a:cubicBezTo>
                  <a:cubicBezTo>
                    <a:pt x="2" y="14"/>
                    <a:pt x="0" y="19"/>
                    <a:pt x="0" y="23"/>
                  </a:cubicBezTo>
                  <a:cubicBezTo>
                    <a:pt x="0" y="29"/>
                    <a:pt x="2" y="33"/>
                    <a:pt x="5" y="37"/>
                  </a:cubicBezTo>
                  <a:cubicBezTo>
                    <a:pt x="6" y="39"/>
                    <a:pt x="8" y="40"/>
                    <a:pt x="9" y="42"/>
                  </a:cubicBezTo>
                  <a:cubicBezTo>
                    <a:pt x="11" y="43"/>
                    <a:pt x="12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7" y="46"/>
                    <a:pt x="20" y="46"/>
                    <a:pt x="23" y="46"/>
                  </a:cubicBezTo>
                  <a:cubicBezTo>
                    <a:pt x="26" y="46"/>
                    <a:pt x="30" y="46"/>
                    <a:pt x="32" y="44"/>
                  </a:cubicBezTo>
                  <a:cubicBezTo>
                    <a:pt x="34" y="44"/>
                    <a:pt x="35" y="43"/>
                    <a:pt x="36" y="42"/>
                  </a:cubicBezTo>
                  <a:cubicBezTo>
                    <a:pt x="38" y="41"/>
                    <a:pt x="40" y="39"/>
                    <a:pt x="42" y="36"/>
                  </a:cubicBezTo>
                  <a:cubicBezTo>
                    <a:pt x="44" y="33"/>
                    <a:pt x="45" y="30"/>
                    <a:pt x="46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6" y="21"/>
                    <a:pt x="45" y="18"/>
                    <a:pt x="45" y="15"/>
                  </a:cubicBezTo>
                  <a:close/>
                  <a:moveTo>
                    <a:pt x="31" y="11"/>
                  </a:moveTo>
                  <a:cubicBezTo>
                    <a:pt x="34" y="11"/>
                    <a:pt x="35" y="13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7"/>
                    <a:pt x="33" y="19"/>
                    <a:pt x="31" y="19"/>
                  </a:cubicBezTo>
                  <a:cubicBezTo>
                    <a:pt x="29" y="19"/>
                    <a:pt x="27" y="17"/>
                    <a:pt x="27" y="15"/>
                  </a:cubicBezTo>
                  <a:cubicBezTo>
                    <a:pt x="27" y="13"/>
                    <a:pt x="29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lose/>
                  <a:moveTo>
                    <a:pt x="15" y="36"/>
                  </a:moveTo>
                  <a:cubicBezTo>
                    <a:pt x="12" y="36"/>
                    <a:pt x="11" y="34"/>
                    <a:pt x="11" y="32"/>
                  </a:cubicBezTo>
                  <a:cubicBezTo>
                    <a:pt x="11" y="30"/>
                    <a:pt x="12" y="28"/>
                    <a:pt x="15" y="28"/>
                  </a:cubicBezTo>
                  <a:cubicBezTo>
                    <a:pt x="17" y="28"/>
                    <a:pt x="19" y="30"/>
                    <a:pt x="19" y="32"/>
                  </a:cubicBezTo>
                  <a:cubicBezTo>
                    <a:pt x="19" y="34"/>
                    <a:pt x="17" y="36"/>
                    <a:pt x="15" y="36"/>
                  </a:cubicBezTo>
                  <a:close/>
                  <a:moveTo>
                    <a:pt x="15" y="19"/>
                  </a:moveTo>
                  <a:cubicBezTo>
                    <a:pt x="12" y="19"/>
                    <a:pt x="11" y="17"/>
                    <a:pt x="11" y="15"/>
                  </a:cubicBezTo>
                  <a:cubicBezTo>
                    <a:pt x="11" y="13"/>
                    <a:pt x="12" y="11"/>
                    <a:pt x="15" y="11"/>
                  </a:cubicBezTo>
                  <a:cubicBezTo>
                    <a:pt x="17" y="11"/>
                    <a:pt x="19" y="13"/>
                    <a:pt x="19" y="15"/>
                  </a:cubicBezTo>
                  <a:cubicBezTo>
                    <a:pt x="19" y="17"/>
                    <a:pt x="17" y="19"/>
                    <a:pt x="15" y="19"/>
                  </a:cubicBezTo>
                  <a:close/>
                  <a:moveTo>
                    <a:pt x="20" y="23"/>
                  </a:moveTo>
                  <a:cubicBezTo>
                    <a:pt x="20" y="22"/>
                    <a:pt x="21" y="21"/>
                    <a:pt x="22" y="21"/>
                  </a:cubicBezTo>
                  <a:cubicBezTo>
                    <a:pt x="22" y="21"/>
                    <a:pt x="23" y="21"/>
                    <a:pt x="23" y="21"/>
                  </a:cubicBezTo>
                  <a:cubicBezTo>
                    <a:pt x="25" y="21"/>
                    <a:pt x="26" y="22"/>
                    <a:pt x="26" y="23"/>
                  </a:cubicBez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4" y="26"/>
                    <a:pt x="23" y="26"/>
                  </a:cubicBezTo>
                  <a:cubicBezTo>
                    <a:pt x="22" y="26"/>
                    <a:pt x="20" y="25"/>
                    <a:pt x="20" y="23"/>
                  </a:cubicBezTo>
                  <a:close/>
                  <a:moveTo>
                    <a:pt x="31" y="36"/>
                  </a:moveTo>
                  <a:cubicBezTo>
                    <a:pt x="29" y="36"/>
                    <a:pt x="27" y="34"/>
                    <a:pt x="27" y="32"/>
                  </a:cubicBezTo>
                  <a:cubicBezTo>
                    <a:pt x="27" y="30"/>
                    <a:pt x="29" y="28"/>
                    <a:pt x="31" y="28"/>
                  </a:cubicBezTo>
                  <a:cubicBezTo>
                    <a:pt x="34" y="28"/>
                    <a:pt x="35" y="30"/>
                    <a:pt x="35" y="32"/>
                  </a:cubicBezTo>
                  <a:cubicBezTo>
                    <a:pt x="35" y="34"/>
                    <a:pt x="34" y="36"/>
                    <a:pt x="3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7679" name="PA_任意多边形 31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11453678" y="1478400"/>
            <a:ext cx="198967" cy="169385"/>
          </a:xfrm>
          <a:custGeom>
            <a:avLst/>
            <a:gdLst>
              <a:gd name="T0" fmla="*/ 52 w 54"/>
              <a:gd name="T1" fmla="*/ 0 h 47"/>
              <a:gd name="T2" fmla="*/ 11 w 54"/>
              <a:gd name="T3" fmla="*/ 0 h 47"/>
              <a:gd name="T4" fmla="*/ 9 w 54"/>
              <a:gd name="T5" fmla="*/ 2 h 47"/>
              <a:gd name="T6" fmla="*/ 9 w 54"/>
              <a:gd name="T7" fmla="*/ 4 h 47"/>
              <a:gd name="T8" fmla="*/ 9 w 54"/>
              <a:gd name="T9" fmla="*/ 5 h 47"/>
              <a:gd name="T10" fmla="*/ 9 w 54"/>
              <a:gd name="T11" fmla="*/ 6 h 47"/>
              <a:gd name="T12" fmla="*/ 9 w 54"/>
              <a:gd name="T13" fmla="*/ 9 h 47"/>
              <a:gd name="T14" fmla="*/ 10 w 54"/>
              <a:gd name="T15" fmla="*/ 9 h 47"/>
              <a:gd name="T16" fmla="*/ 2 w 54"/>
              <a:gd name="T17" fmla="*/ 9 h 47"/>
              <a:gd name="T18" fmla="*/ 0 w 54"/>
              <a:gd name="T19" fmla="*/ 11 h 47"/>
              <a:gd name="T20" fmla="*/ 0 w 54"/>
              <a:gd name="T21" fmla="*/ 45 h 47"/>
              <a:gd name="T22" fmla="*/ 2 w 54"/>
              <a:gd name="T23" fmla="*/ 47 h 47"/>
              <a:gd name="T24" fmla="*/ 43 w 54"/>
              <a:gd name="T25" fmla="*/ 47 h 47"/>
              <a:gd name="T26" fmla="*/ 45 w 54"/>
              <a:gd name="T27" fmla="*/ 45 h 47"/>
              <a:gd name="T28" fmla="*/ 45 w 54"/>
              <a:gd name="T29" fmla="*/ 38 h 47"/>
              <a:gd name="T30" fmla="*/ 52 w 54"/>
              <a:gd name="T31" fmla="*/ 38 h 47"/>
              <a:gd name="T32" fmla="*/ 54 w 54"/>
              <a:gd name="T33" fmla="*/ 36 h 47"/>
              <a:gd name="T34" fmla="*/ 54 w 54"/>
              <a:gd name="T35" fmla="*/ 34 h 47"/>
              <a:gd name="T36" fmla="*/ 54 w 54"/>
              <a:gd name="T37" fmla="*/ 33 h 47"/>
              <a:gd name="T38" fmla="*/ 54 w 54"/>
              <a:gd name="T39" fmla="*/ 31 h 47"/>
              <a:gd name="T40" fmla="*/ 54 w 54"/>
              <a:gd name="T41" fmla="*/ 7 h 47"/>
              <a:gd name="T42" fmla="*/ 54 w 54"/>
              <a:gd name="T43" fmla="*/ 5 h 47"/>
              <a:gd name="T44" fmla="*/ 54 w 54"/>
              <a:gd name="T45" fmla="*/ 4 h 47"/>
              <a:gd name="T46" fmla="*/ 54 w 54"/>
              <a:gd name="T47" fmla="*/ 2 h 47"/>
              <a:gd name="T48" fmla="*/ 52 w 54"/>
              <a:gd name="T49" fmla="*/ 0 h 47"/>
              <a:gd name="T50" fmla="*/ 26 w 54"/>
              <a:gd name="T51" fmla="*/ 22 h 47"/>
              <a:gd name="T52" fmla="*/ 30 w 54"/>
              <a:gd name="T53" fmla="*/ 18 h 47"/>
              <a:gd name="T54" fmla="*/ 34 w 54"/>
              <a:gd name="T55" fmla="*/ 22 h 47"/>
              <a:gd name="T56" fmla="*/ 30 w 54"/>
              <a:gd name="T57" fmla="*/ 26 h 47"/>
              <a:gd name="T58" fmla="*/ 26 w 54"/>
              <a:gd name="T59" fmla="*/ 22 h 47"/>
              <a:gd name="T60" fmla="*/ 38 w 54"/>
              <a:gd name="T61" fmla="*/ 42 h 47"/>
              <a:gd name="T62" fmla="*/ 7 w 54"/>
              <a:gd name="T63" fmla="*/ 42 h 47"/>
              <a:gd name="T64" fmla="*/ 5 w 54"/>
              <a:gd name="T65" fmla="*/ 40 h 47"/>
              <a:gd name="T66" fmla="*/ 5 w 54"/>
              <a:gd name="T67" fmla="*/ 37 h 47"/>
              <a:gd name="T68" fmla="*/ 5 w 54"/>
              <a:gd name="T69" fmla="*/ 36 h 47"/>
              <a:gd name="T70" fmla="*/ 6 w 54"/>
              <a:gd name="T71" fmla="*/ 34 h 47"/>
              <a:gd name="T72" fmla="*/ 20 w 54"/>
              <a:gd name="T73" fmla="*/ 29 h 47"/>
              <a:gd name="T74" fmla="*/ 23 w 54"/>
              <a:gd name="T75" fmla="*/ 30 h 47"/>
              <a:gd name="T76" fmla="*/ 26 w 54"/>
              <a:gd name="T77" fmla="*/ 32 h 47"/>
              <a:gd name="T78" fmla="*/ 38 w 54"/>
              <a:gd name="T79" fmla="*/ 32 h 47"/>
              <a:gd name="T80" fmla="*/ 39 w 54"/>
              <a:gd name="T81" fmla="*/ 32 h 47"/>
              <a:gd name="T82" fmla="*/ 40 w 54"/>
              <a:gd name="T83" fmla="*/ 33 h 47"/>
              <a:gd name="T84" fmla="*/ 40 w 54"/>
              <a:gd name="T85" fmla="*/ 40 h 47"/>
              <a:gd name="T86" fmla="*/ 38 w 54"/>
              <a:gd name="T87" fmla="*/ 42 h 47"/>
              <a:gd name="T88" fmla="*/ 49 w 54"/>
              <a:gd name="T89" fmla="*/ 31 h 47"/>
              <a:gd name="T90" fmla="*/ 48 w 54"/>
              <a:gd name="T91" fmla="*/ 33 h 47"/>
              <a:gd name="T92" fmla="*/ 47 w 54"/>
              <a:gd name="T93" fmla="*/ 33 h 47"/>
              <a:gd name="T94" fmla="*/ 45 w 54"/>
              <a:gd name="T95" fmla="*/ 33 h 47"/>
              <a:gd name="T96" fmla="*/ 45 w 54"/>
              <a:gd name="T97" fmla="*/ 11 h 47"/>
              <a:gd name="T98" fmla="*/ 43 w 54"/>
              <a:gd name="T99" fmla="*/ 9 h 47"/>
              <a:gd name="T100" fmla="*/ 14 w 54"/>
              <a:gd name="T101" fmla="*/ 9 h 47"/>
              <a:gd name="T102" fmla="*/ 14 w 54"/>
              <a:gd name="T103" fmla="*/ 9 h 47"/>
              <a:gd name="T104" fmla="*/ 14 w 54"/>
              <a:gd name="T105" fmla="*/ 7 h 47"/>
              <a:gd name="T106" fmla="*/ 15 w 54"/>
              <a:gd name="T107" fmla="*/ 6 h 47"/>
              <a:gd name="T108" fmla="*/ 16 w 54"/>
              <a:gd name="T109" fmla="*/ 5 h 47"/>
              <a:gd name="T110" fmla="*/ 47 w 54"/>
              <a:gd name="T111" fmla="*/ 5 h 47"/>
              <a:gd name="T112" fmla="*/ 49 w 54"/>
              <a:gd name="T113" fmla="*/ 7 h 47"/>
              <a:gd name="T114" fmla="*/ 49 w 54"/>
              <a:gd name="T115" fmla="*/ 3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47">
                <a:moveTo>
                  <a:pt x="52" y="0"/>
                </a:moveTo>
                <a:cubicBezTo>
                  <a:pt x="11" y="0"/>
                  <a:pt x="11" y="0"/>
                  <a:pt x="11" y="0"/>
                </a:cubicBezTo>
                <a:cubicBezTo>
                  <a:pt x="10" y="0"/>
                  <a:pt x="9" y="1"/>
                  <a:pt x="9" y="2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5"/>
                  <a:pt x="9" y="5"/>
                </a:cubicBezTo>
                <a:cubicBezTo>
                  <a:pt x="9" y="5"/>
                  <a:pt x="9" y="6"/>
                  <a:pt x="9" y="6"/>
                </a:cubicBez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10" y="9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6"/>
                  <a:pt x="1" y="47"/>
                  <a:pt x="2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5" y="38"/>
                  <a:pt x="45" y="38"/>
                  <a:pt x="45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8"/>
                  <a:pt x="54" y="37"/>
                  <a:pt x="54" y="36"/>
                </a:cubicBezTo>
                <a:cubicBezTo>
                  <a:pt x="54" y="34"/>
                  <a:pt x="54" y="34"/>
                  <a:pt x="54" y="34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3"/>
                  <a:pt x="54" y="32"/>
                  <a:pt x="54" y="3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6"/>
                  <a:pt x="54" y="5"/>
                  <a:pt x="54" y="5"/>
                </a:cubicBezTo>
                <a:cubicBezTo>
                  <a:pt x="54" y="5"/>
                  <a:pt x="54" y="4"/>
                  <a:pt x="54" y="4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3" y="0"/>
                  <a:pt x="52" y="0"/>
                </a:cubicBezTo>
                <a:close/>
                <a:moveTo>
                  <a:pt x="26" y="22"/>
                </a:moveTo>
                <a:cubicBezTo>
                  <a:pt x="26" y="20"/>
                  <a:pt x="28" y="18"/>
                  <a:pt x="30" y="18"/>
                </a:cubicBezTo>
                <a:cubicBezTo>
                  <a:pt x="33" y="18"/>
                  <a:pt x="34" y="20"/>
                  <a:pt x="34" y="22"/>
                </a:cubicBezTo>
                <a:cubicBezTo>
                  <a:pt x="34" y="24"/>
                  <a:pt x="33" y="26"/>
                  <a:pt x="30" y="26"/>
                </a:cubicBezTo>
                <a:cubicBezTo>
                  <a:pt x="28" y="26"/>
                  <a:pt x="26" y="24"/>
                  <a:pt x="26" y="22"/>
                </a:cubicBezTo>
                <a:close/>
                <a:moveTo>
                  <a:pt x="38" y="42"/>
                </a:moveTo>
                <a:cubicBezTo>
                  <a:pt x="7" y="42"/>
                  <a:pt x="7" y="42"/>
                  <a:pt x="7" y="42"/>
                </a:cubicBezTo>
                <a:cubicBezTo>
                  <a:pt x="6" y="42"/>
                  <a:pt x="5" y="41"/>
                  <a:pt x="5" y="40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6"/>
                  <a:pt x="5" y="36"/>
                </a:cubicBezTo>
                <a:cubicBezTo>
                  <a:pt x="6" y="35"/>
                  <a:pt x="6" y="35"/>
                  <a:pt x="6" y="34"/>
                </a:cubicBezTo>
                <a:cubicBezTo>
                  <a:pt x="6" y="34"/>
                  <a:pt x="11" y="26"/>
                  <a:pt x="20" y="29"/>
                </a:cubicBezTo>
                <a:cubicBezTo>
                  <a:pt x="21" y="29"/>
                  <a:pt x="22" y="30"/>
                  <a:pt x="23" y="30"/>
                </a:cubicBezTo>
                <a:cubicBezTo>
                  <a:pt x="24" y="31"/>
                  <a:pt x="25" y="31"/>
                  <a:pt x="26" y="32"/>
                </a:cubicBezTo>
                <a:cubicBezTo>
                  <a:pt x="34" y="35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40" y="32"/>
                  <a:pt x="40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1"/>
                  <a:pt x="39" y="42"/>
                  <a:pt x="38" y="42"/>
                </a:cubicBezTo>
                <a:close/>
                <a:moveTo>
                  <a:pt x="49" y="31"/>
                </a:moveTo>
                <a:cubicBezTo>
                  <a:pt x="49" y="32"/>
                  <a:pt x="48" y="32"/>
                  <a:pt x="48" y="33"/>
                </a:cubicBezTo>
                <a:cubicBezTo>
                  <a:pt x="48" y="33"/>
                  <a:pt x="47" y="33"/>
                  <a:pt x="4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4" y="9"/>
                  <a:pt x="43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6"/>
                  <a:pt x="15" y="6"/>
                </a:cubicBezTo>
                <a:cubicBezTo>
                  <a:pt x="15" y="6"/>
                  <a:pt x="15" y="5"/>
                  <a:pt x="16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5"/>
                  <a:pt x="49" y="6"/>
                  <a:pt x="49" y="7"/>
                </a:cubicBezTo>
                <a:lnTo>
                  <a:pt x="49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7680" name="PA_组合 32"/>
          <p:cNvGrpSpPr/>
          <p:nvPr>
            <p:custDataLst>
              <p:tags r:id="rId11"/>
            </p:custDataLst>
          </p:nvPr>
        </p:nvGrpSpPr>
        <p:grpSpPr bwMode="auto">
          <a:xfrm>
            <a:off x="11466376" y="519256"/>
            <a:ext cx="177800" cy="143977"/>
            <a:chOff x="0" y="0"/>
            <a:chExt cx="116" cy="94"/>
          </a:xfrm>
        </p:grpSpPr>
        <p:sp>
          <p:nvSpPr>
            <p:cNvPr id="27681" name="Freeform 33"/>
            <p:cNvSpPr/>
            <p:nvPr/>
          </p:nvSpPr>
          <p:spPr bwMode="auto">
            <a:xfrm>
              <a:off x="0" y="0"/>
              <a:ext cx="116" cy="47"/>
            </a:xfrm>
            <a:custGeom>
              <a:avLst/>
              <a:gdLst>
                <a:gd name="T0" fmla="*/ 47 w 49"/>
                <a:gd name="T1" fmla="*/ 0 h 20"/>
                <a:gd name="T2" fmla="*/ 49 w 49"/>
                <a:gd name="T3" fmla="*/ 1 h 20"/>
                <a:gd name="T4" fmla="*/ 49 w 49"/>
                <a:gd name="T5" fmla="*/ 1 h 20"/>
                <a:gd name="T6" fmla="*/ 48 w 49"/>
                <a:gd name="T7" fmla="*/ 3 h 20"/>
                <a:gd name="T8" fmla="*/ 25 w 49"/>
                <a:gd name="T9" fmla="*/ 20 h 20"/>
                <a:gd name="T10" fmla="*/ 23 w 49"/>
                <a:gd name="T11" fmla="*/ 20 h 20"/>
                <a:gd name="T12" fmla="*/ 1 w 49"/>
                <a:gd name="T13" fmla="*/ 3 h 20"/>
                <a:gd name="T14" fmla="*/ 0 w 49"/>
                <a:gd name="T15" fmla="*/ 1 h 20"/>
                <a:gd name="T16" fmla="*/ 0 w 49"/>
                <a:gd name="T17" fmla="*/ 1 h 20"/>
                <a:gd name="T18" fmla="*/ 1 w 49"/>
                <a:gd name="T19" fmla="*/ 0 h 20"/>
                <a:gd name="T20" fmla="*/ 47 w 49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0">
                  <a:moveTo>
                    <a:pt x="47" y="0"/>
                  </a:moveTo>
                  <a:cubicBezTo>
                    <a:pt x="48" y="0"/>
                    <a:pt x="49" y="0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8" y="3"/>
                    <a:pt x="48" y="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682" name="Freeform 34"/>
            <p:cNvSpPr/>
            <p:nvPr/>
          </p:nvSpPr>
          <p:spPr bwMode="auto">
            <a:xfrm>
              <a:off x="0" y="19"/>
              <a:ext cx="116" cy="75"/>
            </a:xfrm>
            <a:custGeom>
              <a:avLst/>
              <a:gdLst>
                <a:gd name="T0" fmla="*/ 23 w 49"/>
                <a:gd name="T1" fmla="*/ 17 h 32"/>
                <a:gd name="T2" fmla="*/ 25 w 49"/>
                <a:gd name="T3" fmla="*/ 17 h 32"/>
                <a:gd name="T4" fmla="*/ 48 w 49"/>
                <a:gd name="T5" fmla="*/ 0 h 32"/>
                <a:gd name="T6" fmla="*/ 49 w 49"/>
                <a:gd name="T7" fmla="*/ 1 h 32"/>
                <a:gd name="T8" fmla="*/ 49 w 49"/>
                <a:gd name="T9" fmla="*/ 30 h 32"/>
                <a:gd name="T10" fmla="*/ 47 w 49"/>
                <a:gd name="T11" fmla="*/ 32 h 32"/>
                <a:gd name="T12" fmla="*/ 1 w 49"/>
                <a:gd name="T13" fmla="*/ 32 h 32"/>
                <a:gd name="T14" fmla="*/ 0 w 49"/>
                <a:gd name="T15" fmla="*/ 30 h 32"/>
                <a:gd name="T16" fmla="*/ 0 w 49"/>
                <a:gd name="T17" fmla="*/ 1 h 32"/>
                <a:gd name="T18" fmla="*/ 1 w 49"/>
                <a:gd name="T19" fmla="*/ 0 h 32"/>
                <a:gd name="T20" fmla="*/ 23 w 49"/>
                <a:gd name="T2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32">
                  <a:moveTo>
                    <a:pt x="23" y="17"/>
                  </a:moveTo>
                  <a:cubicBezTo>
                    <a:pt x="24" y="17"/>
                    <a:pt x="25" y="17"/>
                    <a:pt x="25" y="1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9" y="0"/>
                    <a:pt x="49" y="1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1"/>
                    <a:pt x="48" y="32"/>
                    <a:pt x="47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23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33333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58" name="PA_矩形 3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59" name="PA_组合 58"/>
          <p:cNvGrpSpPr/>
          <p:nvPr>
            <p:custDataLst>
              <p:tags r:id="rId13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60" name="矩形 5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2D79CF21-16AF-47A3-8CEC-CB096FE9A3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3083" y="4290646"/>
            <a:ext cx="4202139" cy="17554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B54A516-A1B7-4412-98C5-9BE331FCAC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358" y="1591408"/>
            <a:ext cx="6692521" cy="2189782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857880" y="1078157"/>
            <a:ext cx="326707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952515" y="4237893"/>
            <a:ext cx="1033220" cy="222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2257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 animBg="1"/>
      <p:bldP spid="27661" grpId="0" animBg="1"/>
      <p:bldP spid="27662" grpId="0" animBg="1"/>
      <p:bldP spid="27663" grpId="0" animBg="1"/>
      <p:bldP spid="27664" grpId="0" animBg="1"/>
      <p:bldP spid="27665" grpId="0" animBg="1" autoUpdateAnimBg="0"/>
      <p:bldP spid="27666" grpId="0" animBg="1"/>
      <p:bldP spid="27679" grpId="0" animBg="1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5791200" y="1544124"/>
            <a:ext cx="609600" cy="791981"/>
          </a:xfrm>
          <a:custGeom>
            <a:avLst/>
            <a:gdLst>
              <a:gd name="T0" fmla="*/ 891 w 1347"/>
              <a:gd name="T1" fmla="*/ 639 h 1750"/>
              <a:gd name="T2" fmla="*/ 673 w 1347"/>
              <a:gd name="T3" fmla="*/ 728 h 1750"/>
              <a:gd name="T4" fmla="*/ 555 w 1347"/>
              <a:gd name="T5" fmla="*/ 706 h 1750"/>
              <a:gd name="T6" fmla="*/ 456 w 1347"/>
              <a:gd name="T7" fmla="*/ 639 h 1750"/>
              <a:gd name="T8" fmla="*/ 398 w 1347"/>
              <a:gd name="T9" fmla="*/ 639 h 1750"/>
              <a:gd name="T10" fmla="*/ 397 w 1347"/>
              <a:gd name="T11" fmla="*/ 696 h 1750"/>
              <a:gd name="T12" fmla="*/ 525 w 1347"/>
              <a:gd name="T13" fmla="*/ 781 h 1750"/>
              <a:gd name="T14" fmla="*/ 673 w 1347"/>
              <a:gd name="T15" fmla="*/ 810 h 1750"/>
              <a:gd name="T16" fmla="*/ 949 w 1347"/>
              <a:gd name="T17" fmla="*/ 696 h 1750"/>
              <a:gd name="T18" fmla="*/ 949 w 1347"/>
              <a:gd name="T19" fmla="*/ 639 h 1750"/>
              <a:gd name="T20" fmla="*/ 891 w 1347"/>
              <a:gd name="T21" fmla="*/ 639 h 1750"/>
              <a:gd name="T22" fmla="*/ 987 w 1347"/>
              <a:gd name="T23" fmla="*/ 1525 h 1750"/>
              <a:gd name="T24" fmla="*/ 987 w 1347"/>
              <a:gd name="T25" fmla="*/ 1525 h 1750"/>
              <a:gd name="T26" fmla="*/ 360 w 1347"/>
              <a:gd name="T27" fmla="*/ 1525 h 1750"/>
              <a:gd name="T28" fmla="*/ 318 w 1347"/>
              <a:gd name="T29" fmla="*/ 1566 h 1750"/>
              <a:gd name="T30" fmla="*/ 360 w 1347"/>
              <a:gd name="T31" fmla="*/ 1607 h 1750"/>
              <a:gd name="T32" fmla="*/ 987 w 1347"/>
              <a:gd name="T33" fmla="*/ 1607 h 1750"/>
              <a:gd name="T34" fmla="*/ 1027 w 1347"/>
              <a:gd name="T35" fmla="*/ 1566 h 1750"/>
              <a:gd name="T36" fmla="*/ 987 w 1347"/>
              <a:gd name="T37" fmla="*/ 1525 h 1750"/>
              <a:gd name="T38" fmla="*/ 1347 w 1347"/>
              <a:gd name="T39" fmla="*/ 674 h 1750"/>
              <a:gd name="T40" fmla="*/ 1347 w 1347"/>
              <a:gd name="T41" fmla="*/ 674 h 1750"/>
              <a:gd name="T42" fmla="*/ 1149 w 1347"/>
              <a:gd name="T43" fmla="*/ 198 h 1750"/>
              <a:gd name="T44" fmla="*/ 673 w 1347"/>
              <a:gd name="T45" fmla="*/ 0 h 1750"/>
              <a:gd name="T46" fmla="*/ 197 w 1347"/>
              <a:gd name="T47" fmla="*/ 198 h 1750"/>
              <a:gd name="T48" fmla="*/ 0 w 1347"/>
              <a:gd name="T49" fmla="*/ 674 h 1750"/>
              <a:gd name="T50" fmla="*/ 86 w 1347"/>
              <a:gd name="T51" fmla="*/ 1005 h 1750"/>
              <a:gd name="T52" fmla="*/ 292 w 1347"/>
              <a:gd name="T53" fmla="*/ 1229 h 1750"/>
              <a:gd name="T54" fmla="*/ 292 w 1347"/>
              <a:gd name="T55" fmla="*/ 1418 h 1750"/>
              <a:gd name="T56" fmla="*/ 360 w 1347"/>
              <a:gd name="T57" fmla="*/ 1487 h 1750"/>
              <a:gd name="T58" fmla="*/ 987 w 1347"/>
              <a:gd name="T59" fmla="*/ 1487 h 1750"/>
              <a:gd name="T60" fmla="*/ 1055 w 1347"/>
              <a:gd name="T61" fmla="*/ 1418 h 1750"/>
              <a:gd name="T62" fmla="*/ 1055 w 1347"/>
              <a:gd name="T63" fmla="*/ 1229 h 1750"/>
              <a:gd name="T64" fmla="*/ 1260 w 1347"/>
              <a:gd name="T65" fmla="*/ 1005 h 1750"/>
              <a:gd name="T66" fmla="*/ 1347 w 1347"/>
              <a:gd name="T67" fmla="*/ 674 h 1750"/>
              <a:gd name="T68" fmla="*/ 1142 w 1347"/>
              <a:gd name="T69" fmla="*/ 938 h 1750"/>
              <a:gd name="T70" fmla="*/ 1142 w 1347"/>
              <a:gd name="T71" fmla="*/ 938 h 1750"/>
              <a:gd name="T72" fmla="*/ 1141 w 1347"/>
              <a:gd name="T73" fmla="*/ 938 h 1750"/>
              <a:gd name="T74" fmla="*/ 951 w 1347"/>
              <a:gd name="T75" fmla="*/ 1135 h 1750"/>
              <a:gd name="T76" fmla="*/ 919 w 1347"/>
              <a:gd name="T77" fmla="*/ 1193 h 1750"/>
              <a:gd name="T78" fmla="*/ 918 w 1347"/>
              <a:gd name="T79" fmla="*/ 1193 h 1750"/>
              <a:gd name="T80" fmla="*/ 918 w 1347"/>
              <a:gd name="T81" fmla="*/ 1350 h 1750"/>
              <a:gd name="T82" fmla="*/ 429 w 1347"/>
              <a:gd name="T83" fmla="*/ 1350 h 1750"/>
              <a:gd name="T84" fmla="*/ 429 w 1347"/>
              <a:gd name="T85" fmla="*/ 1193 h 1750"/>
              <a:gd name="T86" fmla="*/ 389 w 1347"/>
              <a:gd name="T87" fmla="*/ 1132 h 1750"/>
              <a:gd name="T88" fmla="*/ 205 w 1347"/>
              <a:gd name="T89" fmla="*/ 938 h 1750"/>
              <a:gd name="T90" fmla="*/ 136 w 1347"/>
              <a:gd name="T91" fmla="*/ 674 h 1750"/>
              <a:gd name="T92" fmla="*/ 294 w 1347"/>
              <a:gd name="T93" fmla="*/ 295 h 1750"/>
              <a:gd name="T94" fmla="*/ 673 w 1347"/>
              <a:gd name="T95" fmla="*/ 137 h 1750"/>
              <a:gd name="T96" fmla="*/ 1053 w 1347"/>
              <a:gd name="T97" fmla="*/ 295 h 1750"/>
              <a:gd name="T98" fmla="*/ 1210 w 1347"/>
              <a:gd name="T99" fmla="*/ 674 h 1750"/>
              <a:gd name="T100" fmla="*/ 1142 w 1347"/>
              <a:gd name="T101" fmla="*/ 938 h 1750"/>
              <a:gd name="T102" fmla="*/ 855 w 1347"/>
              <a:gd name="T103" fmla="*/ 1668 h 1750"/>
              <a:gd name="T104" fmla="*/ 855 w 1347"/>
              <a:gd name="T105" fmla="*/ 1668 h 1750"/>
              <a:gd name="T106" fmla="*/ 492 w 1347"/>
              <a:gd name="T107" fmla="*/ 1668 h 1750"/>
              <a:gd name="T108" fmla="*/ 450 w 1347"/>
              <a:gd name="T109" fmla="*/ 1709 h 1750"/>
              <a:gd name="T110" fmla="*/ 492 w 1347"/>
              <a:gd name="T111" fmla="*/ 1750 h 1750"/>
              <a:gd name="T112" fmla="*/ 855 w 1347"/>
              <a:gd name="T113" fmla="*/ 1750 h 1750"/>
              <a:gd name="T114" fmla="*/ 896 w 1347"/>
              <a:gd name="T115" fmla="*/ 1709 h 1750"/>
              <a:gd name="T116" fmla="*/ 855 w 1347"/>
              <a:gd name="T117" fmla="*/ 1668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750">
                <a:moveTo>
                  <a:pt x="891" y="639"/>
                </a:moveTo>
                <a:cubicBezTo>
                  <a:pt x="836" y="694"/>
                  <a:pt x="758" y="728"/>
                  <a:pt x="673" y="728"/>
                </a:cubicBezTo>
                <a:cubicBezTo>
                  <a:pt x="631" y="728"/>
                  <a:pt x="591" y="720"/>
                  <a:pt x="555" y="706"/>
                </a:cubicBezTo>
                <a:cubicBezTo>
                  <a:pt x="517" y="691"/>
                  <a:pt x="484" y="667"/>
                  <a:pt x="456" y="639"/>
                </a:cubicBezTo>
                <a:cubicBezTo>
                  <a:pt x="440" y="623"/>
                  <a:pt x="413" y="623"/>
                  <a:pt x="398" y="639"/>
                </a:cubicBezTo>
                <a:cubicBezTo>
                  <a:pt x="382" y="655"/>
                  <a:pt x="382" y="681"/>
                  <a:pt x="397" y="696"/>
                </a:cubicBezTo>
                <a:cubicBezTo>
                  <a:pt x="433" y="732"/>
                  <a:pt x="477" y="761"/>
                  <a:pt x="525" y="781"/>
                </a:cubicBezTo>
                <a:cubicBezTo>
                  <a:pt x="570" y="800"/>
                  <a:pt x="621" y="810"/>
                  <a:pt x="673" y="810"/>
                </a:cubicBezTo>
                <a:cubicBezTo>
                  <a:pt x="781" y="810"/>
                  <a:pt x="878" y="767"/>
                  <a:pt x="949" y="696"/>
                </a:cubicBezTo>
                <a:cubicBezTo>
                  <a:pt x="965" y="681"/>
                  <a:pt x="965" y="655"/>
                  <a:pt x="949" y="639"/>
                </a:cubicBezTo>
                <a:cubicBezTo>
                  <a:pt x="933" y="623"/>
                  <a:pt x="907" y="623"/>
                  <a:pt x="891" y="639"/>
                </a:cubicBezTo>
                <a:close/>
                <a:moveTo>
                  <a:pt x="987" y="1525"/>
                </a:moveTo>
                <a:cubicBezTo>
                  <a:pt x="987" y="1525"/>
                  <a:pt x="987" y="1525"/>
                  <a:pt x="987" y="1525"/>
                </a:cubicBezTo>
                <a:cubicBezTo>
                  <a:pt x="360" y="1525"/>
                  <a:pt x="360" y="1525"/>
                  <a:pt x="360" y="1525"/>
                </a:cubicBezTo>
                <a:cubicBezTo>
                  <a:pt x="337" y="1525"/>
                  <a:pt x="318" y="1544"/>
                  <a:pt x="318" y="1566"/>
                </a:cubicBezTo>
                <a:cubicBezTo>
                  <a:pt x="318" y="1589"/>
                  <a:pt x="337" y="1607"/>
                  <a:pt x="360" y="1607"/>
                </a:cubicBezTo>
                <a:cubicBezTo>
                  <a:pt x="987" y="1607"/>
                  <a:pt x="987" y="1607"/>
                  <a:pt x="987" y="1607"/>
                </a:cubicBezTo>
                <a:cubicBezTo>
                  <a:pt x="1009" y="1607"/>
                  <a:pt x="1027" y="1589"/>
                  <a:pt x="1027" y="1566"/>
                </a:cubicBezTo>
                <a:cubicBezTo>
                  <a:pt x="1027" y="1544"/>
                  <a:pt x="1009" y="1525"/>
                  <a:pt x="987" y="1525"/>
                </a:cubicBezTo>
                <a:close/>
                <a:moveTo>
                  <a:pt x="1347" y="674"/>
                </a:moveTo>
                <a:cubicBezTo>
                  <a:pt x="1347" y="674"/>
                  <a:pt x="1347" y="674"/>
                  <a:pt x="1347" y="674"/>
                </a:cubicBezTo>
                <a:cubicBezTo>
                  <a:pt x="1347" y="488"/>
                  <a:pt x="1272" y="320"/>
                  <a:pt x="1149" y="198"/>
                </a:cubicBezTo>
                <a:cubicBezTo>
                  <a:pt x="1027" y="76"/>
                  <a:pt x="859" y="0"/>
                  <a:pt x="673" y="0"/>
                </a:cubicBezTo>
                <a:cubicBezTo>
                  <a:pt x="488" y="0"/>
                  <a:pt x="318" y="76"/>
                  <a:pt x="197" y="198"/>
                </a:cubicBezTo>
                <a:cubicBezTo>
                  <a:pt x="75" y="320"/>
                  <a:pt x="0" y="488"/>
                  <a:pt x="0" y="674"/>
                </a:cubicBezTo>
                <a:cubicBezTo>
                  <a:pt x="0" y="794"/>
                  <a:pt x="31" y="907"/>
                  <a:pt x="86" y="1005"/>
                </a:cubicBezTo>
                <a:cubicBezTo>
                  <a:pt x="138" y="1094"/>
                  <a:pt x="207" y="1171"/>
                  <a:pt x="292" y="1229"/>
                </a:cubicBezTo>
                <a:cubicBezTo>
                  <a:pt x="292" y="1418"/>
                  <a:pt x="292" y="1418"/>
                  <a:pt x="292" y="1418"/>
                </a:cubicBezTo>
                <a:cubicBezTo>
                  <a:pt x="292" y="1456"/>
                  <a:pt x="322" y="1487"/>
                  <a:pt x="360" y="1487"/>
                </a:cubicBezTo>
                <a:cubicBezTo>
                  <a:pt x="987" y="1487"/>
                  <a:pt x="987" y="1487"/>
                  <a:pt x="987" y="1487"/>
                </a:cubicBezTo>
                <a:cubicBezTo>
                  <a:pt x="1025" y="1487"/>
                  <a:pt x="1055" y="1456"/>
                  <a:pt x="1055" y="1418"/>
                </a:cubicBezTo>
                <a:cubicBezTo>
                  <a:pt x="1055" y="1229"/>
                  <a:pt x="1055" y="1229"/>
                  <a:pt x="1055" y="1229"/>
                </a:cubicBezTo>
                <a:cubicBezTo>
                  <a:pt x="1140" y="1171"/>
                  <a:pt x="1210" y="1094"/>
                  <a:pt x="1260" y="1005"/>
                </a:cubicBezTo>
                <a:cubicBezTo>
                  <a:pt x="1316" y="906"/>
                  <a:pt x="1347" y="794"/>
                  <a:pt x="1347" y="674"/>
                </a:cubicBezTo>
                <a:close/>
                <a:moveTo>
                  <a:pt x="1142" y="938"/>
                </a:moveTo>
                <a:cubicBezTo>
                  <a:pt x="1142" y="938"/>
                  <a:pt x="1142" y="938"/>
                  <a:pt x="1142" y="938"/>
                </a:cubicBezTo>
                <a:cubicBezTo>
                  <a:pt x="1141" y="938"/>
                  <a:pt x="1141" y="938"/>
                  <a:pt x="1141" y="938"/>
                </a:cubicBezTo>
                <a:cubicBezTo>
                  <a:pt x="1096" y="1019"/>
                  <a:pt x="1030" y="1087"/>
                  <a:pt x="951" y="1135"/>
                </a:cubicBezTo>
                <a:cubicBezTo>
                  <a:pt x="931" y="1147"/>
                  <a:pt x="919" y="1170"/>
                  <a:pt x="919" y="1193"/>
                </a:cubicBezTo>
                <a:cubicBezTo>
                  <a:pt x="918" y="1193"/>
                  <a:pt x="918" y="1193"/>
                  <a:pt x="918" y="1193"/>
                </a:cubicBezTo>
                <a:cubicBezTo>
                  <a:pt x="918" y="1350"/>
                  <a:pt x="918" y="1350"/>
                  <a:pt x="918" y="1350"/>
                </a:cubicBezTo>
                <a:cubicBezTo>
                  <a:pt x="429" y="1350"/>
                  <a:pt x="429" y="1350"/>
                  <a:pt x="429" y="1350"/>
                </a:cubicBezTo>
                <a:cubicBezTo>
                  <a:pt x="429" y="1193"/>
                  <a:pt x="429" y="1193"/>
                  <a:pt x="429" y="1193"/>
                </a:cubicBezTo>
                <a:cubicBezTo>
                  <a:pt x="429" y="1165"/>
                  <a:pt x="413" y="1142"/>
                  <a:pt x="389" y="1132"/>
                </a:cubicBezTo>
                <a:cubicBezTo>
                  <a:pt x="313" y="1083"/>
                  <a:pt x="249" y="1017"/>
                  <a:pt x="205" y="938"/>
                </a:cubicBezTo>
                <a:cubicBezTo>
                  <a:pt x="161" y="860"/>
                  <a:pt x="136" y="770"/>
                  <a:pt x="136" y="674"/>
                </a:cubicBezTo>
                <a:cubicBezTo>
                  <a:pt x="136" y="527"/>
                  <a:pt x="197" y="392"/>
                  <a:pt x="294" y="295"/>
                </a:cubicBezTo>
                <a:cubicBezTo>
                  <a:pt x="390" y="197"/>
                  <a:pt x="526" y="137"/>
                  <a:pt x="673" y="137"/>
                </a:cubicBezTo>
                <a:cubicBezTo>
                  <a:pt x="821" y="137"/>
                  <a:pt x="956" y="197"/>
                  <a:pt x="1053" y="295"/>
                </a:cubicBezTo>
                <a:cubicBezTo>
                  <a:pt x="1150" y="392"/>
                  <a:pt x="1210" y="527"/>
                  <a:pt x="1210" y="674"/>
                </a:cubicBezTo>
                <a:cubicBezTo>
                  <a:pt x="1210" y="771"/>
                  <a:pt x="1186" y="861"/>
                  <a:pt x="1142" y="938"/>
                </a:cubicBezTo>
                <a:close/>
                <a:moveTo>
                  <a:pt x="855" y="1668"/>
                </a:moveTo>
                <a:cubicBezTo>
                  <a:pt x="855" y="1668"/>
                  <a:pt x="855" y="1668"/>
                  <a:pt x="855" y="1668"/>
                </a:cubicBezTo>
                <a:cubicBezTo>
                  <a:pt x="492" y="1668"/>
                  <a:pt x="492" y="1668"/>
                  <a:pt x="492" y="1668"/>
                </a:cubicBezTo>
                <a:cubicBezTo>
                  <a:pt x="469" y="1668"/>
                  <a:pt x="450" y="1686"/>
                  <a:pt x="450" y="1709"/>
                </a:cubicBezTo>
                <a:cubicBezTo>
                  <a:pt x="450" y="1731"/>
                  <a:pt x="469" y="1750"/>
                  <a:pt x="492" y="1750"/>
                </a:cubicBezTo>
                <a:cubicBezTo>
                  <a:pt x="855" y="1750"/>
                  <a:pt x="855" y="1750"/>
                  <a:pt x="855" y="1750"/>
                </a:cubicBezTo>
                <a:cubicBezTo>
                  <a:pt x="877" y="1750"/>
                  <a:pt x="896" y="1731"/>
                  <a:pt x="896" y="1709"/>
                </a:cubicBezTo>
                <a:cubicBezTo>
                  <a:pt x="896" y="1686"/>
                  <a:pt x="877" y="1668"/>
                  <a:pt x="855" y="16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文本框 21"/>
          <p:cNvSpPr txBox="1"/>
          <p:nvPr>
            <p:custDataLst>
              <p:tags r:id="rId2"/>
            </p:custDataLst>
          </p:nvPr>
        </p:nvSpPr>
        <p:spPr>
          <a:xfrm>
            <a:off x="3220189" y="2734148"/>
            <a:ext cx="575162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219170"/>
            <a:r>
              <a:rPr lang="zh-CN" altLang="en-US" sz="5333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感谢各位倾听</a:t>
            </a:r>
          </a:p>
        </p:txBody>
      </p:sp>
      <p:sp>
        <p:nvSpPr>
          <p:cNvPr id="23" name="PA_圆角矩形 22"/>
          <p:cNvSpPr/>
          <p:nvPr>
            <p:custDataLst>
              <p:tags r:id="rId3"/>
            </p:custDataLst>
          </p:nvPr>
        </p:nvSpPr>
        <p:spPr>
          <a:xfrm>
            <a:off x="3048000" y="4206584"/>
            <a:ext cx="6098091" cy="29745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dist" defTabSz="1219170"/>
            <a:r>
              <a:rPr lang="en-US" altLang="zh-CN" sz="1333" dirty="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TAHNK YOU FOR WATCHING</a:t>
            </a:r>
            <a:endParaRPr lang="zh-CN" altLang="en-US" sz="1333" dirty="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1" name="PA_组合 20"/>
          <p:cNvGrpSpPr/>
          <p:nvPr>
            <p:custDataLst>
              <p:tags r:id="rId4"/>
            </p:custDataLst>
          </p:nvPr>
        </p:nvGrpSpPr>
        <p:grpSpPr>
          <a:xfrm>
            <a:off x="0" y="3928725"/>
            <a:ext cx="12192000" cy="72008"/>
            <a:chOff x="2190216" y="0"/>
            <a:chExt cx="7128792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4" name="PA_文本框 2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71041" y="5005142"/>
            <a:ext cx="446353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en-US" altLang="zh-CN" dirty="0" smtClean="0">
                <a:solidFill>
                  <a:srgbClr val="333333"/>
                </a:solidFill>
              </a:rPr>
              <a:t>Organization: (</a:t>
            </a:r>
            <a:r>
              <a:rPr lang="en-US" dirty="0" smtClean="0">
                <a:solidFill>
                  <a:srgbClr val="333333"/>
                </a:solidFill>
              </a:rPr>
              <a:t>https</a:t>
            </a:r>
            <a:r>
              <a:rPr lang="en-US" dirty="0" smtClean="0">
                <a:solidFill>
                  <a:srgbClr val="333333"/>
                </a:solidFill>
              </a:rPr>
              <a:t>://github.com/c-Lris-xmu</a:t>
            </a:r>
            <a:r>
              <a:rPr lang="en-US" dirty="0" smtClean="0">
                <a:solidFill>
                  <a:srgbClr val="333333"/>
                </a:solidFill>
              </a:rPr>
              <a:t>)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altLang="zh-CN" dirty="0" smtClean="0">
                <a:solidFill>
                  <a:srgbClr val="333333"/>
                </a:solidFill>
              </a:rPr>
              <a:t>Repo: (</a:t>
            </a:r>
            <a:r>
              <a:rPr lang="en-US" dirty="0" smtClean="0">
                <a:solidFill>
                  <a:srgbClr val="333333"/>
                </a:solidFill>
              </a:rPr>
              <a:t>https</a:t>
            </a:r>
            <a:r>
              <a:rPr lang="en-US" dirty="0" smtClean="0">
                <a:solidFill>
                  <a:srgbClr val="333333"/>
                </a:solidFill>
              </a:rPr>
              <a:t>://github.com/c-Lris-xmu/bp</a:t>
            </a:r>
            <a:r>
              <a:rPr lang="en-US" dirty="0" smtClean="0">
                <a:solidFill>
                  <a:srgbClr val="333333"/>
                </a:solidFill>
              </a:rPr>
              <a:t>) </a:t>
            </a:r>
            <a:br>
              <a:rPr lang="en-US" dirty="0" smtClean="0">
                <a:solidFill>
                  <a:srgbClr val="333333"/>
                </a:solidFill>
              </a:rPr>
            </a:br>
            <a:endParaRPr lang="zh-CN" alt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86432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autoUpdateAnimBg="0"/>
      <p:bldP spid="22" grpId="0"/>
      <p:bldP spid="2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PA_组合 20"/>
          <p:cNvGrpSpPr/>
          <p:nvPr>
            <p:custDataLst>
              <p:tags r:id="rId1"/>
            </p:custDataLst>
          </p:nvPr>
        </p:nvGrpSpPr>
        <p:grpSpPr>
          <a:xfrm>
            <a:off x="4392150" y="1500466"/>
            <a:ext cx="3407701" cy="6323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36" name="PA_文本框 35"/>
          <p:cNvSpPr txBox="1"/>
          <p:nvPr>
            <p:custDataLst>
              <p:tags r:id="rId2"/>
            </p:custDataLst>
          </p:nvPr>
        </p:nvSpPr>
        <p:spPr>
          <a:xfrm>
            <a:off x="5110480" y="417660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3733" b="1" dirty="0">
                <a:ln w="6350">
                  <a:noFill/>
                </a:ln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  录</a:t>
            </a:r>
            <a:endParaRPr lang="en-US" altLang="zh-CN" sz="3733" b="1" dirty="0">
              <a:ln w="6350">
                <a:noFill/>
              </a:ln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r>
              <a:rPr lang="en-US" altLang="zh-CN" sz="2133" dirty="0">
                <a:ln w="6350">
                  <a:noFill/>
                </a:ln>
                <a:solidFill>
                  <a:srgbClr val="333333">
                    <a:lumMod val="50000"/>
                    <a:lumOff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itchFamily="34" charset="0"/>
              </a:rPr>
              <a:t>CONTENTS</a:t>
            </a:r>
            <a:endParaRPr lang="zh-CN" altLang="en-US" sz="2133" dirty="0">
              <a:ln w="6350">
                <a:noFill/>
              </a:ln>
              <a:solidFill>
                <a:srgbClr val="333333">
                  <a:lumMod val="50000"/>
                  <a:lumOff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Arial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696685" y="3429000"/>
            <a:ext cx="2016723" cy="2527653"/>
            <a:chOff x="522514" y="3027330"/>
            <a:chExt cx="1512542" cy="1440160"/>
          </a:xfrm>
        </p:grpSpPr>
        <p:sp>
          <p:nvSpPr>
            <p:cNvPr id="54" name="矩形 5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PA_任意多边形 9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10241908" y="2773623"/>
            <a:ext cx="507312" cy="330552"/>
          </a:xfrm>
          <a:custGeom>
            <a:avLst/>
            <a:gdLst>
              <a:gd name="T0" fmla="*/ 58 w 215"/>
              <a:gd name="T1" fmla="*/ 83 h 140"/>
              <a:gd name="T2" fmla="*/ 58 w 215"/>
              <a:gd name="T3" fmla="*/ 91 h 140"/>
              <a:gd name="T4" fmla="*/ 161 w 215"/>
              <a:gd name="T5" fmla="*/ 87 h 140"/>
              <a:gd name="T6" fmla="*/ 58 w 215"/>
              <a:gd name="T7" fmla="*/ 73 h 140"/>
              <a:gd name="T8" fmla="*/ 98 w 215"/>
              <a:gd name="T9" fmla="*/ 73 h 140"/>
              <a:gd name="T10" fmla="*/ 102 w 215"/>
              <a:gd name="T11" fmla="*/ 34 h 140"/>
              <a:gd name="T12" fmla="*/ 58 w 215"/>
              <a:gd name="T13" fmla="*/ 30 h 140"/>
              <a:gd name="T14" fmla="*/ 54 w 215"/>
              <a:gd name="T15" fmla="*/ 69 h 140"/>
              <a:gd name="T16" fmla="*/ 63 w 215"/>
              <a:gd name="T17" fmla="*/ 38 h 140"/>
              <a:gd name="T18" fmla="*/ 94 w 215"/>
              <a:gd name="T19" fmla="*/ 38 h 140"/>
              <a:gd name="T20" fmla="*/ 63 w 215"/>
              <a:gd name="T21" fmla="*/ 65 h 140"/>
              <a:gd name="T22" fmla="*/ 27 w 215"/>
              <a:gd name="T23" fmla="*/ 121 h 140"/>
              <a:gd name="T24" fmla="*/ 189 w 215"/>
              <a:gd name="T25" fmla="*/ 121 h 140"/>
              <a:gd name="T26" fmla="*/ 196 w 215"/>
              <a:gd name="T27" fmla="*/ 7 h 140"/>
              <a:gd name="T28" fmla="*/ 27 w 215"/>
              <a:gd name="T29" fmla="*/ 0 h 140"/>
              <a:gd name="T30" fmla="*/ 20 w 215"/>
              <a:gd name="T31" fmla="*/ 114 h 140"/>
              <a:gd name="T32" fmla="*/ 33 w 215"/>
              <a:gd name="T33" fmla="*/ 13 h 140"/>
              <a:gd name="T34" fmla="*/ 182 w 215"/>
              <a:gd name="T35" fmla="*/ 13 h 140"/>
              <a:gd name="T36" fmla="*/ 33 w 215"/>
              <a:gd name="T37" fmla="*/ 107 h 140"/>
              <a:gd name="T38" fmla="*/ 157 w 215"/>
              <a:gd name="T39" fmla="*/ 48 h 140"/>
              <a:gd name="T40" fmla="*/ 111 w 215"/>
              <a:gd name="T41" fmla="*/ 48 h 140"/>
              <a:gd name="T42" fmla="*/ 111 w 215"/>
              <a:gd name="T43" fmla="*/ 56 h 140"/>
              <a:gd name="T44" fmla="*/ 161 w 215"/>
              <a:gd name="T45" fmla="*/ 52 h 140"/>
              <a:gd name="T46" fmla="*/ 157 w 215"/>
              <a:gd name="T47" fmla="*/ 65 h 140"/>
              <a:gd name="T48" fmla="*/ 111 w 215"/>
              <a:gd name="T49" fmla="*/ 65 h 140"/>
              <a:gd name="T50" fmla="*/ 111 w 215"/>
              <a:gd name="T51" fmla="*/ 73 h 140"/>
              <a:gd name="T52" fmla="*/ 161 w 215"/>
              <a:gd name="T53" fmla="*/ 69 h 140"/>
              <a:gd name="T54" fmla="*/ 157 w 215"/>
              <a:gd name="T55" fmla="*/ 30 h 140"/>
              <a:gd name="T56" fmla="*/ 111 w 215"/>
              <a:gd name="T57" fmla="*/ 30 h 140"/>
              <a:gd name="T58" fmla="*/ 111 w 215"/>
              <a:gd name="T59" fmla="*/ 38 h 140"/>
              <a:gd name="T60" fmla="*/ 161 w 215"/>
              <a:gd name="T61" fmla="*/ 34 h 140"/>
              <a:gd name="T62" fmla="*/ 209 w 215"/>
              <a:gd name="T63" fmla="*/ 127 h 140"/>
              <a:gd name="T64" fmla="*/ 7 w 215"/>
              <a:gd name="T65" fmla="*/ 127 h 140"/>
              <a:gd name="T66" fmla="*/ 7 w 215"/>
              <a:gd name="T67" fmla="*/ 140 h 140"/>
              <a:gd name="T68" fmla="*/ 215 w 215"/>
              <a:gd name="T69" fmla="*/ 13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5" h="140">
                <a:moveTo>
                  <a:pt x="157" y="83"/>
                </a:moveTo>
                <a:cubicBezTo>
                  <a:pt x="58" y="83"/>
                  <a:pt x="58" y="83"/>
                  <a:pt x="58" y="83"/>
                </a:cubicBezTo>
                <a:cubicBezTo>
                  <a:pt x="56" y="83"/>
                  <a:pt x="54" y="84"/>
                  <a:pt x="54" y="87"/>
                </a:cubicBezTo>
                <a:cubicBezTo>
                  <a:pt x="54" y="89"/>
                  <a:pt x="56" y="91"/>
                  <a:pt x="58" y="91"/>
                </a:cubicBezTo>
                <a:cubicBezTo>
                  <a:pt x="157" y="91"/>
                  <a:pt x="157" y="91"/>
                  <a:pt x="157" y="91"/>
                </a:cubicBezTo>
                <a:cubicBezTo>
                  <a:pt x="159" y="91"/>
                  <a:pt x="161" y="89"/>
                  <a:pt x="161" y="87"/>
                </a:cubicBezTo>
                <a:cubicBezTo>
                  <a:pt x="161" y="84"/>
                  <a:pt x="159" y="83"/>
                  <a:pt x="157" y="83"/>
                </a:cubicBezTo>
                <a:close/>
                <a:moveTo>
                  <a:pt x="58" y="73"/>
                </a:moveTo>
                <a:cubicBezTo>
                  <a:pt x="58" y="73"/>
                  <a:pt x="58" y="73"/>
                  <a:pt x="5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100" y="73"/>
                  <a:pt x="102" y="71"/>
                  <a:pt x="102" y="69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2"/>
                  <a:pt x="100" y="30"/>
                  <a:pt x="9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6" y="30"/>
                  <a:pt x="54" y="32"/>
                  <a:pt x="54" y="34"/>
                </a:cubicBezTo>
                <a:cubicBezTo>
                  <a:pt x="54" y="69"/>
                  <a:pt x="54" y="69"/>
                  <a:pt x="54" y="69"/>
                </a:cubicBezTo>
                <a:cubicBezTo>
                  <a:pt x="54" y="71"/>
                  <a:pt x="56" y="73"/>
                  <a:pt x="58" y="73"/>
                </a:cubicBezTo>
                <a:close/>
                <a:moveTo>
                  <a:pt x="63" y="38"/>
                </a:moveTo>
                <a:cubicBezTo>
                  <a:pt x="63" y="38"/>
                  <a:pt x="63" y="38"/>
                  <a:pt x="63" y="38"/>
                </a:cubicBezTo>
                <a:cubicBezTo>
                  <a:pt x="94" y="38"/>
                  <a:pt x="94" y="38"/>
                  <a:pt x="94" y="38"/>
                </a:cubicBezTo>
                <a:cubicBezTo>
                  <a:pt x="94" y="65"/>
                  <a:pt x="94" y="65"/>
                  <a:pt x="94" y="65"/>
                </a:cubicBezTo>
                <a:cubicBezTo>
                  <a:pt x="63" y="65"/>
                  <a:pt x="63" y="65"/>
                  <a:pt x="63" y="65"/>
                </a:cubicBezTo>
                <a:cubicBezTo>
                  <a:pt x="63" y="38"/>
                  <a:pt x="63" y="38"/>
                  <a:pt x="63" y="38"/>
                </a:cubicBezTo>
                <a:close/>
                <a:moveTo>
                  <a:pt x="27" y="121"/>
                </a:moveTo>
                <a:cubicBezTo>
                  <a:pt x="27" y="121"/>
                  <a:pt x="27" y="121"/>
                  <a:pt x="27" y="121"/>
                </a:cubicBezTo>
                <a:cubicBezTo>
                  <a:pt x="189" y="121"/>
                  <a:pt x="189" y="121"/>
                  <a:pt x="189" y="121"/>
                </a:cubicBezTo>
                <a:cubicBezTo>
                  <a:pt x="193" y="121"/>
                  <a:pt x="196" y="118"/>
                  <a:pt x="196" y="114"/>
                </a:cubicBezTo>
                <a:cubicBezTo>
                  <a:pt x="196" y="7"/>
                  <a:pt x="196" y="7"/>
                  <a:pt x="196" y="7"/>
                </a:cubicBezTo>
                <a:cubicBezTo>
                  <a:pt x="196" y="3"/>
                  <a:pt x="193" y="0"/>
                  <a:pt x="18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3" y="0"/>
                  <a:pt x="20" y="3"/>
                  <a:pt x="20" y="7"/>
                </a:cubicBezTo>
                <a:cubicBezTo>
                  <a:pt x="20" y="114"/>
                  <a:pt x="20" y="114"/>
                  <a:pt x="20" y="114"/>
                </a:cubicBezTo>
                <a:cubicBezTo>
                  <a:pt x="20" y="118"/>
                  <a:pt x="23" y="121"/>
                  <a:pt x="27" y="121"/>
                </a:cubicBezTo>
                <a:close/>
                <a:moveTo>
                  <a:pt x="33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182" y="13"/>
                  <a:pt x="182" y="13"/>
                  <a:pt x="182" y="13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157" y="48"/>
                </a:moveTo>
                <a:cubicBezTo>
                  <a:pt x="157" y="48"/>
                  <a:pt x="157" y="48"/>
                  <a:pt x="157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08" y="48"/>
                  <a:pt x="107" y="49"/>
                  <a:pt x="107" y="52"/>
                </a:cubicBezTo>
                <a:cubicBezTo>
                  <a:pt x="107" y="54"/>
                  <a:pt x="108" y="56"/>
                  <a:pt x="111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59" y="56"/>
                  <a:pt x="161" y="54"/>
                  <a:pt x="161" y="52"/>
                </a:cubicBezTo>
                <a:cubicBezTo>
                  <a:pt x="161" y="49"/>
                  <a:pt x="159" y="48"/>
                  <a:pt x="157" y="48"/>
                </a:cubicBezTo>
                <a:close/>
                <a:moveTo>
                  <a:pt x="157" y="65"/>
                </a:moveTo>
                <a:cubicBezTo>
                  <a:pt x="157" y="65"/>
                  <a:pt x="157" y="65"/>
                  <a:pt x="157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08" y="65"/>
                  <a:pt x="107" y="67"/>
                  <a:pt x="107" y="69"/>
                </a:cubicBezTo>
                <a:cubicBezTo>
                  <a:pt x="107" y="71"/>
                  <a:pt x="108" y="73"/>
                  <a:pt x="111" y="7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159" y="73"/>
                  <a:pt x="161" y="71"/>
                  <a:pt x="161" y="69"/>
                </a:cubicBezTo>
                <a:cubicBezTo>
                  <a:pt x="161" y="67"/>
                  <a:pt x="159" y="65"/>
                  <a:pt x="157" y="65"/>
                </a:cubicBezTo>
                <a:close/>
                <a:moveTo>
                  <a:pt x="157" y="30"/>
                </a:moveTo>
                <a:cubicBezTo>
                  <a:pt x="157" y="30"/>
                  <a:pt x="157" y="30"/>
                  <a:pt x="157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8" y="30"/>
                  <a:pt x="107" y="32"/>
                  <a:pt x="107" y="34"/>
                </a:cubicBezTo>
                <a:cubicBezTo>
                  <a:pt x="107" y="37"/>
                  <a:pt x="108" y="38"/>
                  <a:pt x="111" y="38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59" y="38"/>
                  <a:pt x="161" y="37"/>
                  <a:pt x="161" y="34"/>
                </a:cubicBezTo>
                <a:cubicBezTo>
                  <a:pt x="161" y="32"/>
                  <a:pt x="159" y="30"/>
                  <a:pt x="157" y="30"/>
                </a:cubicBezTo>
                <a:close/>
                <a:moveTo>
                  <a:pt x="209" y="127"/>
                </a:moveTo>
                <a:cubicBezTo>
                  <a:pt x="209" y="127"/>
                  <a:pt x="209" y="127"/>
                  <a:pt x="209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3" y="127"/>
                  <a:pt x="0" y="130"/>
                  <a:pt x="0" y="134"/>
                </a:cubicBezTo>
                <a:cubicBezTo>
                  <a:pt x="0" y="137"/>
                  <a:pt x="3" y="140"/>
                  <a:pt x="7" y="140"/>
                </a:cubicBezTo>
                <a:cubicBezTo>
                  <a:pt x="209" y="140"/>
                  <a:pt x="209" y="140"/>
                  <a:pt x="209" y="140"/>
                </a:cubicBezTo>
                <a:cubicBezTo>
                  <a:pt x="212" y="140"/>
                  <a:pt x="215" y="137"/>
                  <a:pt x="215" y="134"/>
                </a:cubicBezTo>
                <a:cubicBezTo>
                  <a:pt x="215" y="130"/>
                  <a:pt x="212" y="127"/>
                  <a:pt x="209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0" name="PA_任意多边形 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3645467" y="2750331"/>
            <a:ext cx="382485" cy="383483"/>
          </a:xfrm>
          <a:custGeom>
            <a:avLst/>
            <a:gdLst>
              <a:gd name="T0" fmla="*/ 47 w 162"/>
              <a:gd name="T1" fmla="*/ 34 h 163"/>
              <a:gd name="T2" fmla="*/ 34 w 162"/>
              <a:gd name="T3" fmla="*/ 47 h 163"/>
              <a:gd name="T4" fmla="*/ 32 w 162"/>
              <a:gd name="T5" fmla="*/ 61 h 163"/>
              <a:gd name="T6" fmla="*/ 41 w 162"/>
              <a:gd name="T7" fmla="*/ 52 h 163"/>
              <a:gd name="T8" fmla="*/ 52 w 162"/>
              <a:gd name="T9" fmla="*/ 41 h 163"/>
              <a:gd name="T10" fmla="*/ 60 w 162"/>
              <a:gd name="T11" fmla="*/ 32 h 163"/>
              <a:gd name="T12" fmla="*/ 160 w 162"/>
              <a:gd name="T13" fmla="*/ 150 h 163"/>
              <a:gd name="T14" fmla="*/ 130 w 162"/>
              <a:gd name="T15" fmla="*/ 121 h 163"/>
              <a:gd name="T16" fmla="*/ 147 w 162"/>
              <a:gd name="T17" fmla="*/ 74 h 163"/>
              <a:gd name="T18" fmla="*/ 142 w 162"/>
              <a:gd name="T19" fmla="*/ 46 h 163"/>
              <a:gd name="T20" fmla="*/ 126 w 162"/>
              <a:gd name="T21" fmla="*/ 22 h 163"/>
              <a:gd name="T22" fmla="*/ 74 w 162"/>
              <a:gd name="T23" fmla="*/ 0 h 163"/>
              <a:gd name="T24" fmla="*/ 6 w 162"/>
              <a:gd name="T25" fmla="*/ 46 h 163"/>
              <a:gd name="T26" fmla="*/ 5 w 162"/>
              <a:gd name="T27" fmla="*/ 102 h 163"/>
              <a:gd name="T28" fmla="*/ 21 w 162"/>
              <a:gd name="T29" fmla="*/ 126 h 163"/>
              <a:gd name="T30" fmla="*/ 45 w 162"/>
              <a:gd name="T31" fmla="*/ 142 h 163"/>
              <a:gd name="T32" fmla="*/ 45 w 162"/>
              <a:gd name="T33" fmla="*/ 142 h 163"/>
              <a:gd name="T34" fmla="*/ 102 w 162"/>
              <a:gd name="T35" fmla="*/ 142 h 163"/>
              <a:gd name="T36" fmla="*/ 150 w 162"/>
              <a:gd name="T37" fmla="*/ 160 h 163"/>
              <a:gd name="T38" fmla="*/ 160 w 162"/>
              <a:gd name="T39" fmla="*/ 150 h 163"/>
              <a:gd name="T40" fmla="*/ 116 w 162"/>
              <a:gd name="T41" fmla="*/ 117 h 163"/>
              <a:gd name="T42" fmla="*/ 97 w 162"/>
              <a:gd name="T43" fmla="*/ 130 h 163"/>
              <a:gd name="T44" fmla="*/ 51 w 162"/>
              <a:gd name="T45" fmla="*/ 130 h 163"/>
              <a:gd name="T46" fmla="*/ 31 w 162"/>
              <a:gd name="T47" fmla="*/ 117 h 163"/>
              <a:gd name="T48" fmla="*/ 31 w 162"/>
              <a:gd name="T49" fmla="*/ 117 h 163"/>
              <a:gd name="T50" fmla="*/ 18 w 162"/>
              <a:gd name="T51" fmla="*/ 97 h 163"/>
              <a:gd name="T52" fmla="*/ 18 w 162"/>
              <a:gd name="T53" fmla="*/ 51 h 163"/>
              <a:gd name="T54" fmla="*/ 74 w 162"/>
              <a:gd name="T55" fmla="*/ 14 h 163"/>
              <a:gd name="T56" fmla="*/ 116 w 162"/>
              <a:gd name="T57" fmla="*/ 31 h 163"/>
              <a:gd name="T58" fmla="*/ 129 w 162"/>
              <a:gd name="T59" fmla="*/ 51 h 163"/>
              <a:gd name="T60" fmla="*/ 134 w 162"/>
              <a:gd name="T61" fmla="*/ 74 h 163"/>
              <a:gd name="T62" fmla="*/ 116 w 162"/>
              <a:gd name="T63" fmla="*/ 117 h 163"/>
              <a:gd name="T64" fmla="*/ 117 w 162"/>
              <a:gd name="T65" fmla="*/ 70 h 163"/>
              <a:gd name="T66" fmla="*/ 110 w 162"/>
              <a:gd name="T67" fmla="*/ 89 h 163"/>
              <a:gd name="T68" fmla="*/ 102 w 162"/>
              <a:gd name="T69" fmla="*/ 102 h 163"/>
              <a:gd name="T70" fmla="*/ 74 w 162"/>
              <a:gd name="T71" fmla="*/ 114 h 163"/>
              <a:gd name="T72" fmla="*/ 74 w 162"/>
              <a:gd name="T73" fmla="*/ 122 h 163"/>
              <a:gd name="T74" fmla="*/ 107 w 162"/>
              <a:gd name="T75" fmla="*/ 108 h 163"/>
              <a:gd name="T76" fmla="*/ 118 w 162"/>
              <a:gd name="T77" fmla="*/ 92 h 163"/>
              <a:gd name="T78" fmla="*/ 117 w 162"/>
              <a:gd name="T79" fmla="*/ 7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63">
                <a:moveTo>
                  <a:pt x="55" y="30"/>
                </a:moveTo>
                <a:cubicBezTo>
                  <a:pt x="52" y="31"/>
                  <a:pt x="50" y="33"/>
                  <a:pt x="47" y="34"/>
                </a:cubicBezTo>
                <a:cubicBezTo>
                  <a:pt x="44" y="36"/>
                  <a:pt x="42" y="38"/>
                  <a:pt x="40" y="40"/>
                </a:cubicBezTo>
                <a:cubicBezTo>
                  <a:pt x="38" y="42"/>
                  <a:pt x="36" y="45"/>
                  <a:pt x="34" y="47"/>
                </a:cubicBezTo>
                <a:cubicBezTo>
                  <a:pt x="32" y="50"/>
                  <a:pt x="31" y="53"/>
                  <a:pt x="30" y="55"/>
                </a:cubicBezTo>
                <a:cubicBezTo>
                  <a:pt x="29" y="57"/>
                  <a:pt x="30" y="60"/>
                  <a:pt x="32" y="61"/>
                </a:cubicBezTo>
                <a:cubicBezTo>
                  <a:pt x="34" y="62"/>
                  <a:pt x="36" y="61"/>
                  <a:pt x="37" y="59"/>
                </a:cubicBezTo>
                <a:cubicBezTo>
                  <a:pt x="38" y="56"/>
                  <a:pt x="39" y="54"/>
                  <a:pt x="41" y="52"/>
                </a:cubicBezTo>
                <a:cubicBezTo>
                  <a:pt x="42" y="50"/>
                  <a:pt x="44" y="48"/>
                  <a:pt x="46" y="46"/>
                </a:cubicBezTo>
                <a:cubicBezTo>
                  <a:pt x="48" y="44"/>
                  <a:pt x="49" y="43"/>
                  <a:pt x="52" y="41"/>
                </a:cubicBezTo>
                <a:cubicBezTo>
                  <a:pt x="54" y="40"/>
                  <a:pt x="56" y="38"/>
                  <a:pt x="58" y="37"/>
                </a:cubicBezTo>
                <a:cubicBezTo>
                  <a:pt x="60" y="37"/>
                  <a:pt x="61" y="34"/>
                  <a:pt x="60" y="32"/>
                </a:cubicBezTo>
                <a:cubicBezTo>
                  <a:pt x="59" y="30"/>
                  <a:pt x="57" y="29"/>
                  <a:pt x="55" y="30"/>
                </a:cubicBezTo>
                <a:close/>
                <a:moveTo>
                  <a:pt x="160" y="150"/>
                </a:moveTo>
                <a:cubicBezTo>
                  <a:pt x="160" y="150"/>
                  <a:pt x="160" y="150"/>
                  <a:pt x="160" y="150"/>
                </a:cubicBezTo>
                <a:cubicBezTo>
                  <a:pt x="130" y="121"/>
                  <a:pt x="130" y="121"/>
                  <a:pt x="130" y="121"/>
                </a:cubicBezTo>
                <a:cubicBezTo>
                  <a:pt x="135" y="115"/>
                  <a:pt x="139" y="109"/>
                  <a:pt x="142" y="102"/>
                </a:cubicBezTo>
                <a:cubicBezTo>
                  <a:pt x="145" y="93"/>
                  <a:pt x="147" y="84"/>
                  <a:pt x="147" y="74"/>
                </a:cubicBezTo>
                <a:cubicBezTo>
                  <a:pt x="147" y="64"/>
                  <a:pt x="145" y="55"/>
                  <a:pt x="142" y="46"/>
                </a:cubicBezTo>
                <a:cubicBezTo>
                  <a:pt x="142" y="46"/>
                  <a:pt x="142" y="46"/>
                  <a:pt x="142" y="46"/>
                </a:cubicBezTo>
                <a:cubicBezTo>
                  <a:pt x="138" y="37"/>
                  <a:pt x="133" y="29"/>
                  <a:pt x="126" y="22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19" y="15"/>
                  <a:pt x="111" y="10"/>
                  <a:pt x="102" y="6"/>
                </a:cubicBezTo>
                <a:cubicBezTo>
                  <a:pt x="93" y="2"/>
                  <a:pt x="84" y="0"/>
                  <a:pt x="74" y="0"/>
                </a:cubicBezTo>
                <a:cubicBezTo>
                  <a:pt x="53" y="0"/>
                  <a:pt x="35" y="8"/>
                  <a:pt x="21" y="22"/>
                </a:cubicBezTo>
                <a:cubicBezTo>
                  <a:pt x="15" y="29"/>
                  <a:pt x="9" y="37"/>
                  <a:pt x="6" y="46"/>
                </a:cubicBezTo>
                <a:cubicBezTo>
                  <a:pt x="2" y="55"/>
                  <a:pt x="0" y="64"/>
                  <a:pt x="0" y="74"/>
                </a:cubicBezTo>
                <a:cubicBezTo>
                  <a:pt x="0" y="84"/>
                  <a:pt x="2" y="93"/>
                  <a:pt x="5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9" y="111"/>
                  <a:pt x="15" y="119"/>
                  <a:pt x="21" y="126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8" y="133"/>
                  <a:pt x="36" y="138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54" y="146"/>
                  <a:pt x="64" y="148"/>
                  <a:pt x="74" y="148"/>
                </a:cubicBezTo>
                <a:cubicBezTo>
                  <a:pt x="84" y="148"/>
                  <a:pt x="93" y="146"/>
                  <a:pt x="102" y="142"/>
                </a:cubicBezTo>
                <a:cubicBezTo>
                  <a:pt x="109" y="139"/>
                  <a:pt x="115" y="135"/>
                  <a:pt x="121" y="131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63"/>
                  <a:pt x="157" y="163"/>
                  <a:pt x="160" y="160"/>
                </a:cubicBezTo>
                <a:cubicBezTo>
                  <a:pt x="162" y="157"/>
                  <a:pt x="162" y="153"/>
                  <a:pt x="160" y="150"/>
                </a:cubicBezTo>
                <a:close/>
                <a:moveTo>
                  <a:pt x="116" y="117"/>
                </a:moveTo>
                <a:cubicBezTo>
                  <a:pt x="116" y="117"/>
                  <a:pt x="116" y="117"/>
                  <a:pt x="116" y="117"/>
                </a:cubicBezTo>
                <a:cubicBezTo>
                  <a:pt x="116" y="117"/>
                  <a:pt x="116" y="117"/>
                  <a:pt x="116" y="117"/>
                </a:cubicBezTo>
                <a:cubicBezTo>
                  <a:pt x="111" y="122"/>
                  <a:pt x="104" y="127"/>
                  <a:pt x="97" y="130"/>
                </a:cubicBezTo>
                <a:cubicBezTo>
                  <a:pt x="90" y="133"/>
                  <a:pt x="82" y="134"/>
                  <a:pt x="74" y="134"/>
                </a:cubicBezTo>
                <a:cubicBezTo>
                  <a:pt x="65" y="134"/>
                  <a:pt x="58" y="133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43" y="127"/>
                  <a:pt x="37" y="122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6" y="111"/>
                  <a:pt x="21" y="104"/>
                  <a:pt x="18" y="97"/>
                </a:cubicBezTo>
                <a:cubicBezTo>
                  <a:pt x="18" y="97"/>
                  <a:pt x="18" y="97"/>
                  <a:pt x="18" y="97"/>
                </a:cubicBezTo>
                <a:cubicBezTo>
                  <a:pt x="15" y="90"/>
                  <a:pt x="13" y="82"/>
                  <a:pt x="13" y="74"/>
                </a:cubicBezTo>
                <a:cubicBezTo>
                  <a:pt x="13" y="66"/>
                  <a:pt x="15" y="58"/>
                  <a:pt x="18" y="51"/>
                </a:cubicBezTo>
                <a:cubicBezTo>
                  <a:pt x="21" y="44"/>
                  <a:pt x="26" y="37"/>
                  <a:pt x="31" y="31"/>
                </a:cubicBezTo>
                <a:cubicBezTo>
                  <a:pt x="42" y="21"/>
                  <a:pt x="57" y="14"/>
                  <a:pt x="74" y="14"/>
                </a:cubicBezTo>
                <a:cubicBezTo>
                  <a:pt x="82" y="14"/>
                  <a:pt x="90" y="15"/>
                  <a:pt x="97" y="18"/>
                </a:cubicBezTo>
                <a:cubicBezTo>
                  <a:pt x="104" y="21"/>
                  <a:pt x="111" y="26"/>
                  <a:pt x="116" y="31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22" y="37"/>
                  <a:pt x="126" y="44"/>
                  <a:pt x="129" y="51"/>
                </a:cubicBezTo>
                <a:cubicBezTo>
                  <a:pt x="129" y="51"/>
                  <a:pt x="129" y="51"/>
                  <a:pt x="129" y="51"/>
                </a:cubicBezTo>
                <a:cubicBezTo>
                  <a:pt x="132" y="58"/>
                  <a:pt x="134" y="66"/>
                  <a:pt x="134" y="74"/>
                </a:cubicBezTo>
                <a:cubicBezTo>
                  <a:pt x="134" y="82"/>
                  <a:pt x="132" y="90"/>
                  <a:pt x="129" y="97"/>
                </a:cubicBezTo>
                <a:cubicBezTo>
                  <a:pt x="126" y="104"/>
                  <a:pt x="122" y="111"/>
                  <a:pt x="116" y="117"/>
                </a:cubicBezTo>
                <a:close/>
                <a:moveTo>
                  <a:pt x="117" y="70"/>
                </a:move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2"/>
                  <a:pt x="113" y="74"/>
                </a:cubicBezTo>
                <a:cubicBezTo>
                  <a:pt x="113" y="79"/>
                  <a:pt x="112" y="84"/>
                  <a:pt x="110" y="89"/>
                </a:cubicBezTo>
                <a:cubicBezTo>
                  <a:pt x="110" y="89"/>
                  <a:pt x="110" y="89"/>
                  <a:pt x="110" y="89"/>
                </a:cubicBezTo>
                <a:cubicBezTo>
                  <a:pt x="108" y="94"/>
                  <a:pt x="105" y="98"/>
                  <a:pt x="102" y="102"/>
                </a:cubicBezTo>
                <a:cubicBezTo>
                  <a:pt x="98" y="106"/>
                  <a:pt x="94" y="109"/>
                  <a:pt x="89" y="111"/>
                </a:cubicBezTo>
                <a:cubicBezTo>
                  <a:pt x="84" y="113"/>
                  <a:pt x="79" y="114"/>
                  <a:pt x="74" y="114"/>
                </a:cubicBezTo>
                <a:cubicBezTo>
                  <a:pt x="71" y="114"/>
                  <a:pt x="70" y="115"/>
                  <a:pt x="70" y="118"/>
                </a:cubicBezTo>
                <a:cubicBezTo>
                  <a:pt x="70" y="120"/>
                  <a:pt x="71" y="122"/>
                  <a:pt x="74" y="122"/>
                </a:cubicBezTo>
                <a:cubicBezTo>
                  <a:pt x="80" y="122"/>
                  <a:pt x="86" y="120"/>
                  <a:pt x="92" y="118"/>
                </a:cubicBezTo>
                <a:cubicBezTo>
                  <a:pt x="98" y="116"/>
                  <a:pt x="103" y="112"/>
                  <a:pt x="107" y="108"/>
                </a:cubicBezTo>
                <a:cubicBezTo>
                  <a:pt x="112" y="103"/>
                  <a:pt x="115" y="98"/>
                  <a:pt x="118" y="92"/>
                </a:cubicBezTo>
                <a:cubicBezTo>
                  <a:pt x="118" y="92"/>
                  <a:pt x="118" y="92"/>
                  <a:pt x="118" y="92"/>
                </a:cubicBezTo>
                <a:cubicBezTo>
                  <a:pt x="120" y="86"/>
                  <a:pt x="121" y="80"/>
                  <a:pt x="121" y="74"/>
                </a:cubicBezTo>
                <a:cubicBezTo>
                  <a:pt x="121" y="72"/>
                  <a:pt x="120" y="70"/>
                  <a:pt x="117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1" name="PA_任意多边形 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8113019" y="2729123"/>
            <a:ext cx="328557" cy="417435"/>
          </a:xfrm>
          <a:custGeom>
            <a:avLst/>
            <a:gdLst>
              <a:gd name="T0" fmla="*/ 104 w 139"/>
              <a:gd name="T1" fmla="*/ 99 h 177"/>
              <a:gd name="T2" fmla="*/ 91 w 139"/>
              <a:gd name="T3" fmla="*/ 160 h 177"/>
              <a:gd name="T4" fmla="*/ 133 w 139"/>
              <a:gd name="T5" fmla="*/ 164 h 177"/>
              <a:gd name="T6" fmla="*/ 133 w 139"/>
              <a:gd name="T7" fmla="*/ 177 h 177"/>
              <a:gd name="T8" fmla="*/ 0 w 139"/>
              <a:gd name="T9" fmla="*/ 170 h 177"/>
              <a:gd name="T10" fmla="*/ 51 w 139"/>
              <a:gd name="T11" fmla="*/ 164 h 177"/>
              <a:gd name="T12" fmla="*/ 81 w 139"/>
              <a:gd name="T13" fmla="*/ 151 h 177"/>
              <a:gd name="T14" fmla="*/ 10 w 139"/>
              <a:gd name="T15" fmla="*/ 147 h 177"/>
              <a:gd name="T16" fmla="*/ 10 w 139"/>
              <a:gd name="T17" fmla="*/ 139 h 177"/>
              <a:gd name="T18" fmla="*/ 94 w 139"/>
              <a:gd name="T19" fmla="*/ 120 h 177"/>
              <a:gd name="T20" fmla="*/ 84 w 139"/>
              <a:gd name="T21" fmla="*/ 92 h 177"/>
              <a:gd name="T22" fmla="*/ 69 w 139"/>
              <a:gd name="T23" fmla="*/ 94 h 177"/>
              <a:gd name="T24" fmla="*/ 53 w 139"/>
              <a:gd name="T25" fmla="*/ 113 h 177"/>
              <a:gd name="T26" fmla="*/ 46 w 139"/>
              <a:gd name="T27" fmla="*/ 117 h 177"/>
              <a:gd name="T28" fmla="*/ 24 w 139"/>
              <a:gd name="T29" fmla="*/ 109 h 177"/>
              <a:gd name="T30" fmla="*/ 26 w 139"/>
              <a:gd name="T31" fmla="*/ 97 h 177"/>
              <a:gd name="T32" fmla="*/ 21 w 139"/>
              <a:gd name="T33" fmla="*/ 89 h 177"/>
              <a:gd name="T34" fmla="*/ 63 w 139"/>
              <a:gd name="T35" fmla="*/ 24 h 177"/>
              <a:gd name="T36" fmla="*/ 67 w 139"/>
              <a:gd name="T37" fmla="*/ 26 h 177"/>
              <a:gd name="T38" fmla="*/ 69 w 139"/>
              <a:gd name="T39" fmla="*/ 14 h 177"/>
              <a:gd name="T40" fmla="*/ 76 w 139"/>
              <a:gd name="T41" fmla="*/ 2 h 177"/>
              <a:gd name="T42" fmla="*/ 109 w 139"/>
              <a:gd name="T43" fmla="*/ 29 h 177"/>
              <a:gd name="T44" fmla="*/ 96 w 139"/>
              <a:gd name="T45" fmla="*/ 30 h 177"/>
              <a:gd name="T46" fmla="*/ 94 w 139"/>
              <a:gd name="T47" fmla="*/ 42 h 177"/>
              <a:gd name="T48" fmla="*/ 87 w 139"/>
              <a:gd name="T49" fmla="*/ 63 h 177"/>
              <a:gd name="T50" fmla="*/ 92 w 139"/>
              <a:gd name="T51" fmla="*/ 81 h 177"/>
              <a:gd name="T52" fmla="*/ 89 w 139"/>
              <a:gd name="T53" fmla="*/ 26 h 177"/>
              <a:gd name="T54" fmla="*/ 74 w 139"/>
              <a:gd name="T55" fmla="*/ 30 h 177"/>
              <a:gd name="T56" fmla="*/ 89 w 139"/>
              <a:gd name="T57" fmla="*/ 26 h 177"/>
              <a:gd name="T58" fmla="*/ 80 w 139"/>
              <a:gd name="T59" fmla="*/ 59 h 177"/>
              <a:gd name="T60" fmla="*/ 62 w 139"/>
              <a:gd name="T61" fmla="*/ 33 h 177"/>
              <a:gd name="T62" fmla="*/ 54 w 139"/>
              <a:gd name="T63" fmla="*/ 104 h 177"/>
              <a:gd name="T64" fmla="*/ 56 w 139"/>
              <a:gd name="T65" fmla="*/ 76 h 177"/>
              <a:gd name="T66" fmla="*/ 62 w 139"/>
              <a:gd name="T67" fmla="*/ 63 h 177"/>
              <a:gd name="T68" fmla="*/ 82 w 139"/>
              <a:gd name="T69" fmla="*/ 69 h 177"/>
              <a:gd name="T70" fmla="*/ 67 w 139"/>
              <a:gd name="T71" fmla="*/ 69 h 177"/>
              <a:gd name="T72" fmla="*/ 67 w 139"/>
              <a:gd name="T73" fmla="*/ 69 h 177"/>
              <a:gd name="T74" fmla="*/ 75 w 139"/>
              <a:gd name="T75" fmla="*/ 86 h 177"/>
              <a:gd name="T76" fmla="*/ 82 w 139"/>
              <a:gd name="T77" fmla="*/ 83 h 177"/>
              <a:gd name="T78" fmla="*/ 82 w 139"/>
              <a:gd name="T79" fmla="*/ 69 h 177"/>
              <a:gd name="T80" fmla="*/ 33 w 139"/>
              <a:gd name="T81" fmla="*/ 101 h 177"/>
              <a:gd name="T82" fmla="*/ 31 w 139"/>
              <a:gd name="T83" fmla="*/ 104 h 177"/>
              <a:gd name="T84" fmla="*/ 42 w 139"/>
              <a:gd name="T85" fmla="*/ 106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9" h="177">
                <a:moveTo>
                  <a:pt x="92" y="81"/>
                </a:moveTo>
                <a:cubicBezTo>
                  <a:pt x="97" y="87"/>
                  <a:pt x="101" y="92"/>
                  <a:pt x="104" y="99"/>
                </a:cubicBezTo>
                <a:cubicBezTo>
                  <a:pt x="106" y="106"/>
                  <a:pt x="108" y="113"/>
                  <a:pt x="108" y="120"/>
                </a:cubicBezTo>
                <a:cubicBezTo>
                  <a:pt x="108" y="136"/>
                  <a:pt x="101" y="150"/>
                  <a:pt x="91" y="160"/>
                </a:cubicBezTo>
                <a:cubicBezTo>
                  <a:pt x="90" y="162"/>
                  <a:pt x="89" y="163"/>
                  <a:pt x="88" y="164"/>
                </a:cubicBezTo>
                <a:cubicBezTo>
                  <a:pt x="133" y="164"/>
                  <a:pt x="133" y="164"/>
                  <a:pt x="133" y="164"/>
                </a:cubicBezTo>
                <a:cubicBezTo>
                  <a:pt x="136" y="164"/>
                  <a:pt x="139" y="167"/>
                  <a:pt x="139" y="170"/>
                </a:cubicBezTo>
                <a:cubicBezTo>
                  <a:pt x="139" y="174"/>
                  <a:pt x="136" y="177"/>
                  <a:pt x="133" y="177"/>
                </a:cubicBezTo>
                <a:cubicBezTo>
                  <a:pt x="91" y="177"/>
                  <a:pt x="49" y="177"/>
                  <a:pt x="7" y="177"/>
                </a:cubicBezTo>
                <a:cubicBezTo>
                  <a:pt x="3" y="177"/>
                  <a:pt x="0" y="174"/>
                  <a:pt x="0" y="170"/>
                </a:cubicBezTo>
                <a:cubicBezTo>
                  <a:pt x="0" y="167"/>
                  <a:pt x="3" y="164"/>
                  <a:pt x="7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51" y="164"/>
                  <a:pt x="51" y="164"/>
                  <a:pt x="51" y="164"/>
                </a:cubicBezTo>
                <a:cubicBezTo>
                  <a:pt x="63" y="164"/>
                  <a:pt x="74" y="159"/>
                  <a:pt x="81" y="151"/>
                </a:cubicBezTo>
                <a:cubicBezTo>
                  <a:pt x="83" y="150"/>
                  <a:pt x="84" y="148"/>
                  <a:pt x="85" y="147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8" y="147"/>
                  <a:pt x="6" y="145"/>
                  <a:pt x="6" y="143"/>
                </a:cubicBezTo>
                <a:cubicBezTo>
                  <a:pt x="6" y="141"/>
                  <a:pt x="8" y="139"/>
                  <a:pt x="1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93" y="133"/>
                  <a:pt x="94" y="127"/>
                  <a:pt x="94" y="120"/>
                </a:cubicBezTo>
                <a:cubicBezTo>
                  <a:pt x="94" y="114"/>
                  <a:pt x="93" y="109"/>
                  <a:pt x="91" y="104"/>
                </a:cubicBezTo>
                <a:cubicBezTo>
                  <a:pt x="89" y="100"/>
                  <a:pt x="87" y="96"/>
                  <a:pt x="84" y="92"/>
                </a:cubicBezTo>
                <a:cubicBezTo>
                  <a:pt x="81" y="94"/>
                  <a:pt x="78" y="94"/>
                  <a:pt x="75" y="94"/>
                </a:cubicBezTo>
                <a:cubicBezTo>
                  <a:pt x="73" y="94"/>
                  <a:pt x="71" y="94"/>
                  <a:pt x="69" y="94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8" y="113"/>
                  <a:pt x="55" y="114"/>
                  <a:pt x="53" y="113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5" y="119"/>
                  <a:pt x="42" y="119"/>
                  <a:pt x="40" y="118"/>
                </a:cubicBezTo>
                <a:cubicBezTo>
                  <a:pt x="24" y="109"/>
                  <a:pt x="24" y="109"/>
                  <a:pt x="24" y="109"/>
                </a:cubicBezTo>
                <a:cubicBezTo>
                  <a:pt x="22" y="108"/>
                  <a:pt x="21" y="105"/>
                  <a:pt x="22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22" y="95"/>
                  <a:pt x="22" y="95"/>
                  <a:pt x="22" y="95"/>
                </a:cubicBezTo>
                <a:cubicBezTo>
                  <a:pt x="20" y="94"/>
                  <a:pt x="20" y="91"/>
                  <a:pt x="21" y="89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4"/>
                  <a:pt x="61" y="23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7" y="26"/>
                  <a:pt x="67" y="26"/>
                  <a:pt x="67" y="26"/>
                </a:cubicBezTo>
                <a:cubicBezTo>
                  <a:pt x="73" y="16"/>
                  <a:pt x="73" y="16"/>
                  <a:pt x="73" y="16"/>
                </a:cubicBezTo>
                <a:cubicBezTo>
                  <a:pt x="69" y="14"/>
                  <a:pt x="69" y="14"/>
                  <a:pt x="69" y="14"/>
                </a:cubicBezTo>
                <a:cubicBezTo>
                  <a:pt x="66" y="12"/>
                  <a:pt x="65" y="8"/>
                  <a:pt x="66" y="5"/>
                </a:cubicBezTo>
                <a:cubicBezTo>
                  <a:pt x="68" y="1"/>
                  <a:pt x="72" y="0"/>
                  <a:pt x="76" y="2"/>
                </a:cubicBezTo>
                <a:cubicBezTo>
                  <a:pt x="86" y="8"/>
                  <a:pt x="96" y="14"/>
                  <a:pt x="107" y="20"/>
                </a:cubicBezTo>
                <a:cubicBezTo>
                  <a:pt x="110" y="22"/>
                  <a:pt x="111" y="26"/>
                  <a:pt x="109" y="29"/>
                </a:cubicBezTo>
                <a:cubicBezTo>
                  <a:pt x="107" y="33"/>
                  <a:pt x="103" y="34"/>
                  <a:pt x="100" y="32"/>
                </a:cubicBezTo>
                <a:cubicBezTo>
                  <a:pt x="96" y="30"/>
                  <a:pt x="96" y="30"/>
                  <a:pt x="96" y="30"/>
                </a:cubicBezTo>
                <a:cubicBezTo>
                  <a:pt x="90" y="40"/>
                  <a:pt x="90" y="40"/>
                  <a:pt x="90" y="40"/>
                </a:cubicBezTo>
                <a:cubicBezTo>
                  <a:pt x="94" y="42"/>
                  <a:pt x="94" y="42"/>
                  <a:pt x="94" y="42"/>
                </a:cubicBezTo>
                <a:cubicBezTo>
                  <a:pt x="96" y="43"/>
                  <a:pt x="97" y="46"/>
                  <a:pt x="96" y="48"/>
                </a:cubicBezTo>
                <a:cubicBezTo>
                  <a:pt x="87" y="63"/>
                  <a:pt x="87" y="63"/>
                  <a:pt x="87" y="63"/>
                </a:cubicBezTo>
                <a:cubicBezTo>
                  <a:pt x="91" y="66"/>
                  <a:pt x="93" y="71"/>
                  <a:pt x="93" y="76"/>
                </a:cubicBezTo>
                <a:cubicBezTo>
                  <a:pt x="93" y="78"/>
                  <a:pt x="93" y="80"/>
                  <a:pt x="92" y="81"/>
                </a:cubicBezTo>
                <a:close/>
                <a:moveTo>
                  <a:pt x="89" y="26"/>
                </a:moveTo>
                <a:cubicBezTo>
                  <a:pt x="89" y="26"/>
                  <a:pt x="89" y="26"/>
                  <a:pt x="89" y="26"/>
                </a:cubicBezTo>
                <a:cubicBezTo>
                  <a:pt x="86" y="24"/>
                  <a:pt x="83" y="22"/>
                  <a:pt x="80" y="20"/>
                </a:cubicBezTo>
                <a:cubicBezTo>
                  <a:pt x="74" y="30"/>
                  <a:pt x="74" y="30"/>
                  <a:pt x="74" y="30"/>
                </a:cubicBezTo>
                <a:cubicBezTo>
                  <a:pt x="83" y="36"/>
                  <a:pt x="83" y="36"/>
                  <a:pt x="83" y="36"/>
                </a:cubicBezTo>
                <a:cubicBezTo>
                  <a:pt x="89" y="26"/>
                  <a:pt x="89" y="26"/>
                  <a:pt x="89" y="26"/>
                </a:cubicBezTo>
                <a:close/>
                <a:moveTo>
                  <a:pt x="80" y="59"/>
                </a:moveTo>
                <a:cubicBezTo>
                  <a:pt x="80" y="59"/>
                  <a:pt x="80" y="59"/>
                  <a:pt x="80" y="59"/>
                </a:cubicBezTo>
                <a:cubicBezTo>
                  <a:pt x="87" y="47"/>
                  <a:pt x="87" y="47"/>
                  <a:pt x="87" y="47"/>
                </a:cubicBezTo>
                <a:cubicBezTo>
                  <a:pt x="78" y="43"/>
                  <a:pt x="70" y="38"/>
                  <a:pt x="62" y="33"/>
                </a:cubicBezTo>
                <a:cubicBezTo>
                  <a:pt x="30" y="90"/>
                  <a:pt x="30" y="90"/>
                  <a:pt x="30" y="90"/>
                </a:cubicBezTo>
                <a:cubicBezTo>
                  <a:pt x="38" y="94"/>
                  <a:pt x="46" y="99"/>
                  <a:pt x="54" y="104"/>
                </a:cubicBezTo>
                <a:cubicBezTo>
                  <a:pt x="62" y="90"/>
                  <a:pt x="62" y="90"/>
                  <a:pt x="62" y="90"/>
                </a:cubicBezTo>
                <a:cubicBezTo>
                  <a:pt x="58" y="86"/>
                  <a:pt x="56" y="81"/>
                  <a:pt x="56" y="76"/>
                </a:cubicBezTo>
                <a:cubicBezTo>
                  <a:pt x="56" y="71"/>
                  <a:pt x="58" y="66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7" y="58"/>
                  <a:pt x="73" y="57"/>
                  <a:pt x="80" y="59"/>
                </a:cubicBezTo>
                <a:close/>
                <a:moveTo>
                  <a:pt x="82" y="69"/>
                </a:moveTo>
                <a:cubicBezTo>
                  <a:pt x="82" y="69"/>
                  <a:pt x="82" y="69"/>
                  <a:pt x="82" y="69"/>
                </a:cubicBezTo>
                <a:cubicBezTo>
                  <a:pt x="78" y="65"/>
                  <a:pt x="71" y="65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1"/>
                  <a:pt x="64" y="73"/>
                  <a:pt x="64" y="76"/>
                </a:cubicBezTo>
                <a:cubicBezTo>
                  <a:pt x="64" y="82"/>
                  <a:pt x="69" y="86"/>
                  <a:pt x="75" y="86"/>
                </a:cubicBezTo>
                <a:cubicBezTo>
                  <a:pt x="77" y="86"/>
                  <a:pt x="80" y="85"/>
                  <a:pt x="82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4" y="81"/>
                  <a:pt x="85" y="79"/>
                  <a:pt x="85" y="76"/>
                </a:cubicBezTo>
                <a:cubicBezTo>
                  <a:pt x="85" y="73"/>
                  <a:pt x="84" y="71"/>
                  <a:pt x="82" y="69"/>
                </a:cubicBezTo>
                <a:cubicBezTo>
                  <a:pt x="82" y="69"/>
                  <a:pt x="82" y="69"/>
                  <a:pt x="82" y="69"/>
                </a:cubicBezTo>
                <a:close/>
                <a:moveTo>
                  <a:pt x="33" y="101"/>
                </a:moveTo>
                <a:cubicBezTo>
                  <a:pt x="33" y="101"/>
                  <a:pt x="33" y="101"/>
                  <a:pt x="33" y="101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33" y="101"/>
                  <a:pt x="33" y="101"/>
                  <a:pt x="3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2" name="PA_任意多边形 12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953194" y="2733676"/>
            <a:ext cx="285613" cy="410445"/>
          </a:xfrm>
          <a:custGeom>
            <a:avLst/>
            <a:gdLst>
              <a:gd name="T0" fmla="*/ 3 w 121"/>
              <a:gd name="T1" fmla="*/ 119 h 174"/>
              <a:gd name="T2" fmla="*/ 23 w 121"/>
              <a:gd name="T3" fmla="*/ 115 h 174"/>
              <a:gd name="T4" fmla="*/ 38 w 121"/>
              <a:gd name="T5" fmla="*/ 74 h 174"/>
              <a:gd name="T6" fmla="*/ 38 w 121"/>
              <a:gd name="T7" fmla="*/ 74 h 174"/>
              <a:gd name="T8" fmla="*/ 38 w 121"/>
              <a:gd name="T9" fmla="*/ 29 h 174"/>
              <a:gd name="T10" fmla="*/ 54 w 121"/>
              <a:gd name="T11" fmla="*/ 21 h 174"/>
              <a:gd name="T12" fmla="*/ 60 w 121"/>
              <a:gd name="T13" fmla="*/ 0 h 174"/>
              <a:gd name="T14" fmla="*/ 67 w 121"/>
              <a:gd name="T15" fmla="*/ 21 h 174"/>
              <a:gd name="T16" fmla="*/ 92 w 121"/>
              <a:gd name="T17" fmla="*/ 51 h 174"/>
              <a:gd name="T18" fmla="*/ 82 w 121"/>
              <a:gd name="T19" fmla="*/ 74 h 174"/>
              <a:gd name="T20" fmla="*/ 98 w 121"/>
              <a:gd name="T21" fmla="*/ 115 h 174"/>
              <a:gd name="T22" fmla="*/ 117 w 121"/>
              <a:gd name="T23" fmla="*/ 119 h 174"/>
              <a:gd name="T24" fmla="*/ 102 w 121"/>
              <a:gd name="T25" fmla="*/ 124 h 174"/>
              <a:gd name="T26" fmla="*/ 116 w 121"/>
              <a:gd name="T27" fmla="*/ 159 h 174"/>
              <a:gd name="T28" fmla="*/ 120 w 121"/>
              <a:gd name="T29" fmla="*/ 168 h 174"/>
              <a:gd name="T30" fmla="*/ 113 w 121"/>
              <a:gd name="T31" fmla="*/ 171 h 174"/>
              <a:gd name="T32" fmla="*/ 108 w 121"/>
              <a:gd name="T33" fmla="*/ 162 h 174"/>
              <a:gd name="T34" fmla="*/ 87 w 121"/>
              <a:gd name="T35" fmla="*/ 124 h 174"/>
              <a:gd name="T36" fmla="*/ 67 w 121"/>
              <a:gd name="T37" fmla="*/ 129 h 174"/>
              <a:gd name="T38" fmla="*/ 54 w 121"/>
              <a:gd name="T39" fmla="*/ 129 h 174"/>
              <a:gd name="T40" fmla="*/ 34 w 121"/>
              <a:gd name="T41" fmla="*/ 124 h 174"/>
              <a:gd name="T42" fmla="*/ 13 w 121"/>
              <a:gd name="T43" fmla="*/ 162 h 174"/>
              <a:gd name="T44" fmla="*/ 8 w 121"/>
              <a:gd name="T45" fmla="*/ 171 h 174"/>
              <a:gd name="T46" fmla="*/ 1 w 121"/>
              <a:gd name="T47" fmla="*/ 168 h 174"/>
              <a:gd name="T48" fmla="*/ 5 w 121"/>
              <a:gd name="T49" fmla="*/ 159 h 174"/>
              <a:gd name="T50" fmla="*/ 19 w 121"/>
              <a:gd name="T51" fmla="*/ 124 h 174"/>
              <a:gd name="T52" fmla="*/ 54 w 121"/>
              <a:gd name="T53" fmla="*/ 115 h 174"/>
              <a:gd name="T54" fmla="*/ 54 w 121"/>
              <a:gd name="T55" fmla="*/ 110 h 174"/>
              <a:gd name="T56" fmla="*/ 67 w 121"/>
              <a:gd name="T57" fmla="*/ 110 h 174"/>
              <a:gd name="T58" fmla="*/ 83 w 121"/>
              <a:gd name="T59" fmla="*/ 115 h 174"/>
              <a:gd name="T60" fmla="*/ 54 w 121"/>
              <a:gd name="T61" fmla="*/ 82 h 174"/>
              <a:gd name="T62" fmla="*/ 54 w 121"/>
              <a:gd name="T63" fmla="*/ 115 h 174"/>
              <a:gd name="T64" fmla="*/ 73 w 121"/>
              <a:gd name="T65" fmla="*/ 39 h 174"/>
              <a:gd name="T66" fmla="*/ 48 w 121"/>
              <a:gd name="T67" fmla="*/ 39 h 174"/>
              <a:gd name="T68" fmla="*/ 48 w 121"/>
              <a:gd name="T69" fmla="*/ 64 h 174"/>
              <a:gd name="T70" fmla="*/ 68 w 121"/>
              <a:gd name="T71" fmla="*/ 68 h 174"/>
              <a:gd name="T72" fmla="*/ 73 w 121"/>
              <a:gd name="T73" fmla="*/ 64 h 174"/>
              <a:gd name="T74" fmla="*/ 73 w 121"/>
              <a:gd name="T75" fmla="*/ 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1" h="174">
                <a:moveTo>
                  <a:pt x="8" y="124"/>
                </a:moveTo>
                <a:cubicBezTo>
                  <a:pt x="5" y="124"/>
                  <a:pt x="3" y="122"/>
                  <a:pt x="3" y="119"/>
                </a:cubicBezTo>
                <a:cubicBezTo>
                  <a:pt x="3" y="117"/>
                  <a:pt x="5" y="115"/>
                  <a:pt x="8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42" y="77"/>
                  <a:pt x="42" y="77"/>
                  <a:pt x="42" y="77"/>
                </a:cubicBezTo>
                <a:cubicBezTo>
                  <a:pt x="41" y="76"/>
                  <a:pt x="40" y="75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3" y="68"/>
                  <a:pt x="29" y="60"/>
                  <a:pt x="29" y="51"/>
                </a:cubicBezTo>
                <a:cubicBezTo>
                  <a:pt x="29" y="43"/>
                  <a:pt x="33" y="35"/>
                  <a:pt x="38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43" y="25"/>
                  <a:pt x="48" y="22"/>
                  <a:pt x="54" y="21"/>
                </a:cubicBezTo>
                <a:cubicBezTo>
                  <a:pt x="54" y="7"/>
                  <a:pt x="54" y="7"/>
                  <a:pt x="54" y="7"/>
                </a:cubicBezTo>
                <a:cubicBezTo>
                  <a:pt x="54" y="3"/>
                  <a:pt x="57" y="0"/>
                  <a:pt x="60" y="0"/>
                </a:cubicBezTo>
                <a:cubicBezTo>
                  <a:pt x="64" y="0"/>
                  <a:pt x="67" y="3"/>
                  <a:pt x="67" y="7"/>
                </a:cubicBezTo>
                <a:cubicBezTo>
                  <a:pt x="67" y="21"/>
                  <a:pt x="67" y="21"/>
                  <a:pt x="67" y="21"/>
                </a:cubicBezTo>
                <a:cubicBezTo>
                  <a:pt x="73" y="22"/>
                  <a:pt x="78" y="25"/>
                  <a:pt x="82" y="29"/>
                </a:cubicBezTo>
                <a:cubicBezTo>
                  <a:pt x="88" y="35"/>
                  <a:pt x="92" y="43"/>
                  <a:pt x="92" y="51"/>
                </a:cubicBezTo>
                <a:cubicBezTo>
                  <a:pt x="92" y="60"/>
                  <a:pt x="88" y="68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1" y="75"/>
                  <a:pt x="80" y="76"/>
                  <a:pt x="79" y="77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13" y="115"/>
                  <a:pt x="113" y="115"/>
                  <a:pt x="113" y="115"/>
                </a:cubicBezTo>
                <a:cubicBezTo>
                  <a:pt x="116" y="115"/>
                  <a:pt x="117" y="117"/>
                  <a:pt x="117" y="119"/>
                </a:cubicBezTo>
                <a:cubicBezTo>
                  <a:pt x="117" y="122"/>
                  <a:pt x="116" y="124"/>
                  <a:pt x="113" y="124"/>
                </a:cubicBezTo>
                <a:cubicBezTo>
                  <a:pt x="102" y="124"/>
                  <a:pt x="102" y="124"/>
                  <a:pt x="102" y="124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17" y="155"/>
                  <a:pt x="117" y="157"/>
                  <a:pt x="116" y="159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21" y="170"/>
                  <a:pt x="120" y="172"/>
                  <a:pt x="118" y="173"/>
                </a:cubicBezTo>
                <a:cubicBezTo>
                  <a:pt x="116" y="174"/>
                  <a:pt x="114" y="173"/>
                  <a:pt x="113" y="171"/>
                </a:cubicBezTo>
                <a:cubicBezTo>
                  <a:pt x="110" y="165"/>
                  <a:pt x="110" y="165"/>
                  <a:pt x="110" y="16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6" y="162"/>
                  <a:pt x="104" y="160"/>
                  <a:pt x="103" y="158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32"/>
                  <a:pt x="64" y="136"/>
                  <a:pt x="60" y="136"/>
                </a:cubicBezTo>
                <a:cubicBezTo>
                  <a:pt x="57" y="136"/>
                  <a:pt x="54" y="132"/>
                  <a:pt x="54" y="129"/>
                </a:cubicBezTo>
                <a:cubicBezTo>
                  <a:pt x="54" y="124"/>
                  <a:pt x="54" y="124"/>
                  <a:pt x="5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6" y="160"/>
                  <a:pt x="15" y="162"/>
                  <a:pt x="13" y="162"/>
                </a:cubicBezTo>
                <a:cubicBezTo>
                  <a:pt x="11" y="165"/>
                  <a:pt x="11" y="165"/>
                  <a:pt x="11" y="165"/>
                </a:cubicBezTo>
                <a:cubicBezTo>
                  <a:pt x="8" y="171"/>
                  <a:pt x="8" y="171"/>
                  <a:pt x="8" y="171"/>
                </a:cubicBezTo>
                <a:cubicBezTo>
                  <a:pt x="7" y="173"/>
                  <a:pt x="5" y="174"/>
                  <a:pt x="3" y="173"/>
                </a:cubicBezTo>
                <a:cubicBezTo>
                  <a:pt x="1" y="172"/>
                  <a:pt x="0" y="170"/>
                  <a:pt x="1" y="168"/>
                </a:cubicBezTo>
                <a:cubicBezTo>
                  <a:pt x="4" y="162"/>
                  <a:pt x="4" y="162"/>
                  <a:pt x="4" y="162"/>
                </a:cubicBezTo>
                <a:cubicBezTo>
                  <a:pt x="5" y="159"/>
                  <a:pt x="5" y="159"/>
                  <a:pt x="5" y="159"/>
                </a:cubicBezTo>
                <a:cubicBezTo>
                  <a:pt x="4" y="157"/>
                  <a:pt x="4" y="155"/>
                  <a:pt x="5" y="153"/>
                </a:cubicBezTo>
                <a:cubicBezTo>
                  <a:pt x="19" y="124"/>
                  <a:pt x="19" y="124"/>
                  <a:pt x="19" y="124"/>
                </a:cubicBezTo>
                <a:cubicBezTo>
                  <a:pt x="8" y="124"/>
                  <a:pt x="8" y="124"/>
                  <a:pt x="8" y="124"/>
                </a:cubicBezTo>
                <a:close/>
                <a:moveTo>
                  <a:pt x="54" y="115"/>
                </a:moveTo>
                <a:cubicBezTo>
                  <a:pt x="54" y="115"/>
                  <a:pt x="54" y="115"/>
                  <a:pt x="54" y="115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07"/>
                  <a:pt x="57" y="103"/>
                  <a:pt x="60" y="103"/>
                </a:cubicBezTo>
                <a:cubicBezTo>
                  <a:pt x="64" y="103"/>
                  <a:pt x="67" y="107"/>
                  <a:pt x="67" y="110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83" y="115"/>
                  <a:pt x="83" y="115"/>
                  <a:pt x="83" y="115"/>
                </a:cubicBezTo>
                <a:cubicBezTo>
                  <a:pt x="67" y="82"/>
                  <a:pt x="67" y="82"/>
                  <a:pt x="67" y="82"/>
                </a:cubicBezTo>
                <a:cubicBezTo>
                  <a:pt x="63" y="83"/>
                  <a:pt x="58" y="83"/>
                  <a:pt x="54" y="82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54" y="115"/>
                  <a:pt x="54" y="115"/>
                  <a:pt x="54" y="115"/>
                </a:cubicBezTo>
                <a:close/>
                <a:moveTo>
                  <a:pt x="73" y="39"/>
                </a:moveTo>
                <a:cubicBezTo>
                  <a:pt x="73" y="39"/>
                  <a:pt x="73" y="39"/>
                  <a:pt x="73" y="39"/>
                </a:cubicBezTo>
                <a:cubicBezTo>
                  <a:pt x="66" y="32"/>
                  <a:pt x="55" y="32"/>
                  <a:pt x="48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5" y="42"/>
                  <a:pt x="43" y="47"/>
                  <a:pt x="43" y="51"/>
                </a:cubicBezTo>
                <a:cubicBezTo>
                  <a:pt x="43" y="56"/>
                  <a:pt x="45" y="61"/>
                  <a:pt x="48" y="64"/>
                </a:cubicBezTo>
                <a:cubicBezTo>
                  <a:pt x="53" y="69"/>
                  <a:pt x="61" y="71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9" y="67"/>
                  <a:pt x="71" y="66"/>
                  <a:pt x="73" y="64"/>
                </a:cubicBezTo>
                <a:cubicBezTo>
                  <a:pt x="73" y="64"/>
                  <a:pt x="73" y="64"/>
                  <a:pt x="73" y="64"/>
                </a:cubicBezTo>
                <a:cubicBezTo>
                  <a:pt x="76" y="61"/>
                  <a:pt x="78" y="56"/>
                  <a:pt x="78" y="51"/>
                </a:cubicBezTo>
                <a:cubicBezTo>
                  <a:pt x="78" y="47"/>
                  <a:pt x="76" y="42"/>
                  <a:pt x="73" y="39"/>
                </a:cubicBezTo>
                <a:cubicBezTo>
                  <a:pt x="73" y="39"/>
                  <a:pt x="73" y="39"/>
                  <a:pt x="73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3" name="PA_任意多边形 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466964" y="2745660"/>
            <a:ext cx="465373" cy="386477"/>
          </a:xfrm>
          <a:custGeom>
            <a:avLst/>
            <a:gdLst>
              <a:gd name="T0" fmla="*/ 111 w 197"/>
              <a:gd name="T1" fmla="*/ 11 h 164"/>
              <a:gd name="T2" fmla="*/ 0 w 197"/>
              <a:gd name="T3" fmla="*/ 15 h 164"/>
              <a:gd name="T4" fmla="*/ 105 w 197"/>
              <a:gd name="T5" fmla="*/ 164 h 164"/>
              <a:gd name="T6" fmla="*/ 136 w 197"/>
              <a:gd name="T7" fmla="*/ 159 h 164"/>
              <a:gd name="T8" fmla="*/ 196 w 197"/>
              <a:gd name="T9" fmla="*/ 142 h 164"/>
              <a:gd name="T10" fmla="*/ 52 w 197"/>
              <a:gd name="T11" fmla="*/ 150 h 164"/>
              <a:gd name="T12" fmla="*/ 52 w 197"/>
              <a:gd name="T13" fmla="*/ 22 h 164"/>
              <a:gd name="T14" fmla="*/ 99 w 197"/>
              <a:gd name="T15" fmla="*/ 150 h 164"/>
              <a:gd name="T16" fmla="*/ 99 w 197"/>
              <a:gd name="T17" fmla="*/ 22 h 164"/>
              <a:gd name="T18" fmla="*/ 147 w 197"/>
              <a:gd name="T19" fmla="*/ 149 h 164"/>
              <a:gd name="T20" fmla="*/ 181 w 197"/>
              <a:gd name="T21" fmla="*/ 139 h 164"/>
              <a:gd name="T22" fmla="*/ 23 w 197"/>
              <a:gd name="T23" fmla="*/ 133 h 164"/>
              <a:gd name="T24" fmla="*/ 42 w 197"/>
              <a:gd name="T25" fmla="*/ 134 h 164"/>
              <a:gd name="T26" fmla="*/ 43 w 197"/>
              <a:gd name="T27" fmla="*/ 114 h 164"/>
              <a:gd name="T28" fmla="*/ 23 w 197"/>
              <a:gd name="T29" fmla="*/ 114 h 164"/>
              <a:gd name="T30" fmla="*/ 29 w 197"/>
              <a:gd name="T31" fmla="*/ 120 h 164"/>
              <a:gd name="T32" fmla="*/ 37 w 197"/>
              <a:gd name="T33" fmla="*/ 120 h 164"/>
              <a:gd name="T34" fmla="*/ 37 w 197"/>
              <a:gd name="T35" fmla="*/ 128 h 164"/>
              <a:gd name="T36" fmla="*/ 29 w 197"/>
              <a:gd name="T37" fmla="*/ 127 h 164"/>
              <a:gd name="T38" fmla="*/ 32 w 197"/>
              <a:gd name="T39" fmla="*/ 91 h 164"/>
              <a:gd name="T40" fmla="*/ 36 w 197"/>
              <a:gd name="T41" fmla="*/ 38 h 164"/>
              <a:gd name="T42" fmla="*/ 28 w 197"/>
              <a:gd name="T43" fmla="*/ 87 h 164"/>
              <a:gd name="T44" fmla="*/ 134 w 197"/>
              <a:gd name="T45" fmla="*/ 31 h 164"/>
              <a:gd name="T46" fmla="*/ 149 w 197"/>
              <a:gd name="T47" fmla="*/ 86 h 164"/>
              <a:gd name="T48" fmla="*/ 134 w 197"/>
              <a:gd name="T49" fmla="*/ 31 h 164"/>
              <a:gd name="T50" fmla="*/ 69 w 197"/>
              <a:gd name="T51" fmla="*/ 133 h 164"/>
              <a:gd name="T52" fmla="*/ 88 w 197"/>
              <a:gd name="T53" fmla="*/ 133 h 164"/>
              <a:gd name="T54" fmla="*/ 79 w 197"/>
              <a:gd name="T55" fmla="*/ 110 h 164"/>
              <a:gd name="T56" fmla="*/ 65 w 197"/>
              <a:gd name="T57" fmla="*/ 124 h 164"/>
              <a:gd name="T58" fmla="*/ 75 w 197"/>
              <a:gd name="T59" fmla="*/ 120 h 164"/>
              <a:gd name="T60" fmla="*/ 82 w 197"/>
              <a:gd name="T61" fmla="*/ 120 h 164"/>
              <a:gd name="T62" fmla="*/ 82 w 197"/>
              <a:gd name="T63" fmla="*/ 128 h 164"/>
              <a:gd name="T64" fmla="*/ 74 w 197"/>
              <a:gd name="T65" fmla="*/ 127 h 164"/>
              <a:gd name="T66" fmla="*/ 81 w 197"/>
              <a:gd name="T67" fmla="*/ 91 h 164"/>
              <a:gd name="T68" fmla="*/ 85 w 197"/>
              <a:gd name="T69" fmla="*/ 38 h 164"/>
              <a:gd name="T70" fmla="*/ 77 w 197"/>
              <a:gd name="T71" fmla="*/ 87 h 164"/>
              <a:gd name="T72" fmla="*/ 148 w 197"/>
              <a:gd name="T73" fmla="*/ 109 h 164"/>
              <a:gd name="T74" fmla="*/ 148 w 197"/>
              <a:gd name="T75" fmla="*/ 128 h 164"/>
              <a:gd name="T76" fmla="*/ 167 w 197"/>
              <a:gd name="T77" fmla="*/ 128 h 164"/>
              <a:gd name="T78" fmla="*/ 168 w 197"/>
              <a:gd name="T79" fmla="*/ 109 h 164"/>
              <a:gd name="T80" fmla="*/ 158 w 197"/>
              <a:gd name="T81" fmla="*/ 105 h 164"/>
              <a:gd name="T82" fmla="*/ 154 w 197"/>
              <a:gd name="T83" fmla="*/ 114 h 164"/>
              <a:gd name="T84" fmla="*/ 163 w 197"/>
              <a:gd name="T85" fmla="*/ 118 h 164"/>
              <a:gd name="T86" fmla="*/ 154 w 197"/>
              <a:gd name="T87" fmla="*/ 122 h 164"/>
              <a:gd name="T88" fmla="*/ 154 w 197"/>
              <a:gd name="T89" fmla="*/ 11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7" h="164">
                <a:moveTo>
                  <a:pt x="159" y="6"/>
                </a:moveTo>
                <a:cubicBezTo>
                  <a:pt x="158" y="2"/>
                  <a:pt x="155" y="0"/>
                  <a:pt x="151" y="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0"/>
                  <a:pt x="108" y="8"/>
                  <a:pt x="105" y="8"/>
                </a:cubicBezTo>
                <a:cubicBezTo>
                  <a:pt x="7" y="8"/>
                  <a:pt x="7" y="8"/>
                  <a:pt x="7" y="8"/>
                </a:cubicBezTo>
                <a:cubicBezTo>
                  <a:pt x="3" y="8"/>
                  <a:pt x="0" y="11"/>
                  <a:pt x="0" y="15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1"/>
                  <a:pt x="3" y="164"/>
                  <a:pt x="7" y="164"/>
                </a:cubicBezTo>
                <a:cubicBezTo>
                  <a:pt x="105" y="164"/>
                  <a:pt x="105" y="164"/>
                  <a:pt x="105" y="164"/>
                </a:cubicBezTo>
                <a:cubicBezTo>
                  <a:pt x="109" y="164"/>
                  <a:pt x="112" y="161"/>
                  <a:pt x="112" y="157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136" y="162"/>
                  <a:pt x="140" y="164"/>
                  <a:pt x="144" y="163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5" y="150"/>
                  <a:pt x="197" y="146"/>
                  <a:pt x="196" y="142"/>
                </a:cubicBezTo>
                <a:cubicBezTo>
                  <a:pt x="159" y="6"/>
                  <a:pt x="159" y="6"/>
                  <a:pt x="159" y="6"/>
                </a:cubicBezTo>
                <a:close/>
                <a:moveTo>
                  <a:pt x="52" y="150"/>
                </a:moveTo>
                <a:cubicBezTo>
                  <a:pt x="52" y="150"/>
                  <a:pt x="52" y="150"/>
                  <a:pt x="52" y="150"/>
                </a:cubicBezTo>
                <a:cubicBezTo>
                  <a:pt x="14" y="150"/>
                  <a:pt x="14" y="150"/>
                  <a:pt x="14" y="150"/>
                </a:cubicBezTo>
                <a:cubicBezTo>
                  <a:pt x="14" y="22"/>
                  <a:pt x="14" y="22"/>
                  <a:pt x="14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50"/>
                  <a:pt x="52" y="150"/>
                  <a:pt x="52" y="150"/>
                </a:cubicBezTo>
                <a:close/>
                <a:moveTo>
                  <a:pt x="99" y="150"/>
                </a:moveTo>
                <a:cubicBezTo>
                  <a:pt x="99" y="150"/>
                  <a:pt x="99" y="150"/>
                  <a:pt x="99" y="150"/>
                </a:cubicBezTo>
                <a:cubicBezTo>
                  <a:pt x="60" y="150"/>
                  <a:pt x="60" y="150"/>
                  <a:pt x="60" y="150"/>
                </a:cubicBezTo>
                <a:cubicBezTo>
                  <a:pt x="60" y="22"/>
                  <a:pt x="60" y="22"/>
                  <a:pt x="60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150"/>
                  <a:pt x="99" y="150"/>
                  <a:pt x="99" y="150"/>
                </a:cubicBezTo>
                <a:close/>
                <a:moveTo>
                  <a:pt x="147" y="149"/>
                </a:moveTo>
                <a:cubicBezTo>
                  <a:pt x="147" y="149"/>
                  <a:pt x="147" y="149"/>
                  <a:pt x="147" y="149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181" y="139"/>
                  <a:pt x="181" y="139"/>
                  <a:pt x="181" y="139"/>
                </a:cubicBezTo>
                <a:cubicBezTo>
                  <a:pt x="147" y="149"/>
                  <a:pt x="147" y="149"/>
                  <a:pt x="147" y="149"/>
                </a:cubicBezTo>
                <a:close/>
                <a:moveTo>
                  <a:pt x="23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6" y="136"/>
                  <a:pt x="29" y="137"/>
                  <a:pt x="33" y="137"/>
                </a:cubicBezTo>
                <a:cubicBezTo>
                  <a:pt x="37" y="137"/>
                  <a:pt x="40" y="136"/>
                  <a:pt x="42" y="134"/>
                </a:cubicBezTo>
                <a:cubicBezTo>
                  <a:pt x="43" y="133"/>
                  <a:pt x="43" y="133"/>
                  <a:pt x="43" y="133"/>
                </a:cubicBezTo>
                <a:cubicBezTo>
                  <a:pt x="45" y="131"/>
                  <a:pt x="47" y="127"/>
                  <a:pt x="47" y="124"/>
                </a:cubicBezTo>
                <a:cubicBezTo>
                  <a:pt x="47" y="120"/>
                  <a:pt x="45" y="116"/>
                  <a:pt x="43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0" y="112"/>
                  <a:pt x="37" y="110"/>
                  <a:pt x="33" y="110"/>
                </a:cubicBezTo>
                <a:cubicBezTo>
                  <a:pt x="29" y="110"/>
                  <a:pt x="26" y="112"/>
                  <a:pt x="23" y="114"/>
                </a:cubicBezTo>
                <a:cubicBezTo>
                  <a:pt x="21" y="116"/>
                  <a:pt x="19" y="120"/>
                  <a:pt x="19" y="124"/>
                </a:cubicBezTo>
                <a:cubicBezTo>
                  <a:pt x="19" y="127"/>
                  <a:pt x="21" y="131"/>
                  <a:pt x="23" y="133"/>
                </a:cubicBezTo>
                <a:close/>
                <a:moveTo>
                  <a:pt x="29" y="120"/>
                </a:moveTo>
                <a:cubicBezTo>
                  <a:pt x="29" y="120"/>
                  <a:pt x="29" y="120"/>
                  <a:pt x="29" y="120"/>
                </a:cubicBezTo>
                <a:cubicBezTo>
                  <a:pt x="30" y="119"/>
                  <a:pt x="31" y="118"/>
                  <a:pt x="33" y="118"/>
                </a:cubicBezTo>
                <a:cubicBezTo>
                  <a:pt x="34" y="118"/>
                  <a:pt x="36" y="119"/>
                  <a:pt x="37" y="120"/>
                </a:cubicBezTo>
                <a:cubicBezTo>
                  <a:pt x="37" y="120"/>
                  <a:pt x="37" y="120"/>
                  <a:pt x="37" y="120"/>
                </a:cubicBezTo>
                <a:cubicBezTo>
                  <a:pt x="38" y="121"/>
                  <a:pt x="38" y="122"/>
                  <a:pt x="38" y="124"/>
                </a:cubicBezTo>
                <a:cubicBezTo>
                  <a:pt x="38" y="125"/>
                  <a:pt x="38" y="127"/>
                  <a:pt x="37" y="128"/>
                </a:cubicBezTo>
                <a:cubicBezTo>
                  <a:pt x="36" y="129"/>
                  <a:pt x="34" y="129"/>
                  <a:pt x="33" y="129"/>
                </a:cubicBezTo>
                <a:cubicBezTo>
                  <a:pt x="31" y="129"/>
                  <a:pt x="30" y="129"/>
                  <a:pt x="29" y="128"/>
                </a:cubicBezTo>
                <a:cubicBezTo>
                  <a:pt x="29" y="127"/>
                  <a:pt x="29" y="127"/>
                  <a:pt x="29" y="127"/>
                </a:cubicBezTo>
                <a:cubicBezTo>
                  <a:pt x="28" y="126"/>
                  <a:pt x="27" y="125"/>
                  <a:pt x="27" y="124"/>
                </a:cubicBezTo>
                <a:cubicBezTo>
                  <a:pt x="27" y="122"/>
                  <a:pt x="28" y="121"/>
                  <a:pt x="29" y="120"/>
                </a:cubicBezTo>
                <a:close/>
                <a:moveTo>
                  <a:pt x="32" y="91"/>
                </a:moveTo>
                <a:cubicBezTo>
                  <a:pt x="32" y="91"/>
                  <a:pt x="32" y="91"/>
                  <a:pt x="32" y="91"/>
                </a:cubicBezTo>
                <a:cubicBezTo>
                  <a:pt x="34" y="91"/>
                  <a:pt x="36" y="89"/>
                  <a:pt x="36" y="87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5"/>
                  <a:pt x="34" y="34"/>
                  <a:pt x="32" y="34"/>
                </a:cubicBezTo>
                <a:cubicBezTo>
                  <a:pt x="29" y="34"/>
                  <a:pt x="28" y="35"/>
                  <a:pt x="28" y="38"/>
                </a:cubicBezTo>
                <a:cubicBezTo>
                  <a:pt x="28" y="87"/>
                  <a:pt x="28" y="87"/>
                  <a:pt x="28" y="87"/>
                </a:cubicBezTo>
                <a:cubicBezTo>
                  <a:pt x="28" y="89"/>
                  <a:pt x="29" y="91"/>
                  <a:pt x="32" y="91"/>
                </a:cubicBezTo>
                <a:close/>
                <a:moveTo>
                  <a:pt x="134" y="31"/>
                </a:moveTo>
                <a:cubicBezTo>
                  <a:pt x="134" y="31"/>
                  <a:pt x="134" y="31"/>
                  <a:pt x="134" y="31"/>
                </a:cubicBezTo>
                <a:cubicBezTo>
                  <a:pt x="132" y="32"/>
                  <a:pt x="131" y="34"/>
                  <a:pt x="131" y="36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86"/>
                  <a:pt x="146" y="87"/>
                  <a:pt x="149" y="86"/>
                </a:cubicBezTo>
                <a:cubicBezTo>
                  <a:pt x="151" y="86"/>
                  <a:pt x="152" y="84"/>
                  <a:pt x="152" y="82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38" y="32"/>
                  <a:pt x="136" y="31"/>
                  <a:pt x="134" y="31"/>
                </a:cubicBezTo>
                <a:close/>
                <a:moveTo>
                  <a:pt x="69" y="133"/>
                </a:moveTo>
                <a:cubicBezTo>
                  <a:pt x="69" y="133"/>
                  <a:pt x="69" y="133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6"/>
                  <a:pt x="75" y="137"/>
                  <a:pt x="79" y="137"/>
                </a:cubicBezTo>
                <a:cubicBezTo>
                  <a:pt x="82" y="137"/>
                  <a:pt x="86" y="136"/>
                  <a:pt x="88" y="134"/>
                </a:cubicBezTo>
                <a:cubicBezTo>
                  <a:pt x="88" y="133"/>
                  <a:pt x="88" y="133"/>
                  <a:pt x="88" y="133"/>
                </a:cubicBezTo>
                <a:cubicBezTo>
                  <a:pt x="91" y="131"/>
                  <a:pt x="92" y="127"/>
                  <a:pt x="92" y="124"/>
                </a:cubicBezTo>
                <a:cubicBezTo>
                  <a:pt x="92" y="120"/>
                  <a:pt x="91" y="116"/>
                  <a:pt x="88" y="114"/>
                </a:cubicBezTo>
                <a:cubicBezTo>
                  <a:pt x="86" y="112"/>
                  <a:pt x="82" y="110"/>
                  <a:pt x="79" y="110"/>
                </a:cubicBezTo>
                <a:cubicBezTo>
                  <a:pt x="75" y="110"/>
                  <a:pt x="71" y="112"/>
                  <a:pt x="69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6" y="116"/>
                  <a:pt x="65" y="120"/>
                  <a:pt x="65" y="124"/>
                </a:cubicBezTo>
                <a:cubicBezTo>
                  <a:pt x="65" y="127"/>
                  <a:pt x="66" y="131"/>
                  <a:pt x="69" y="133"/>
                </a:cubicBezTo>
                <a:close/>
                <a:moveTo>
                  <a:pt x="75" y="120"/>
                </a:moveTo>
                <a:cubicBezTo>
                  <a:pt x="75" y="120"/>
                  <a:pt x="75" y="120"/>
                  <a:pt x="75" y="120"/>
                </a:cubicBezTo>
                <a:cubicBezTo>
                  <a:pt x="76" y="119"/>
                  <a:pt x="77" y="118"/>
                  <a:pt x="79" y="118"/>
                </a:cubicBezTo>
                <a:cubicBezTo>
                  <a:pt x="80" y="118"/>
                  <a:pt x="81" y="119"/>
                  <a:pt x="8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4" y="121"/>
                  <a:pt x="84" y="122"/>
                  <a:pt x="84" y="124"/>
                </a:cubicBezTo>
                <a:cubicBezTo>
                  <a:pt x="84" y="125"/>
                  <a:pt x="84" y="127"/>
                  <a:pt x="83" y="128"/>
                </a:cubicBezTo>
                <a:cubicBezTo>
                  <a:pt x="82" y="128"/>
                  <a:pt x="82" y="128"/>
                  <a:pt x="82" y="128"/>
                </a:cubicBezTo>
                <a:cubicBezTo>
                  <a:pt x="81" y="129"/>
                  <a:pt x="80" y="129"/>
                  <a:pt x="79" y="129"/>
                </a:cubicBezTo>
                <a:cubicBezTo>
                  <a:pt x="77" y="129"/>
                  <a:pt x="76" y="129"/>
                  <a:pt x="75" y="128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6"/>
                  <a:pt x="73" y="125"/>
                  <a:pt x="73" y="124"/>
                </a:cubicBezTo>
                <a:cubicBezTo>
                  <a:pt x="73" y="122"/>
                  <a:pt x="74" y="121"/>
                  <a:pt x="75" y="120"/>
                </a:cubicBezTo>
                <a:close/>
                <a:moveTo>
                  <a:pt x="81" y="91"/>
                </a:moveTo>
                <a:cubicBezTo>
                  <a:pt x="81" y="91"/>
                  <a:pt x="81" y="91"/>
                  <a:pt x="81" y="91"/>
                </a:cubicBezTo>
                <a:cubicBezTo>
                  <a:pt x="83" y="91"/>
                  <a:pt x="85" y="89"/>
                  <a:pt x="85" y="87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5"/>
                  <a:pt x="83" y="34"/>
                  <a:pt x="81" y="34"/>
                </a:cubicBezTo>
                <a:cubicBezTo>
                  <a:pt x="79" y="34"/>
                  <a:pt x="77" y="35"/>
                  <a:pt x="77" y="38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9"/>
                  <a:pt x="79" y="91"/>
                  <a:pt x="81" y="91"/>
                </a:cubicBezTo>
                <a:close/>
                <a:moveTo>
                  <a:pt x="148" y="109"/>
                </a:moveTo>
                <a:cubicBezTo>
                  <a:pt x="148" y="109"/>
                  <a:pt x="148" y="109"/>
                  <a:pt x="148" y="109"/>
                </a:cubicBezTo>
                <a:cubicBezTo>
                  <a:pt x="146" y="111"/>
                  <a:pt x="144" y="114"/>
                  <a:pt x="144" y="118"/>
                </a:cubicBezTo>
                <a:cubicBezTo>
                  <a:pt x="144" y="122"/>
                  <a:pt x="146" y="125"/>
                  <a:pt x="148" y="128"/>
                </a:cubicBezTo>
                <a:cubicBezTo>
                  <a:pt x="148" y="128"/>
                  <a:pt x="148" y="128"/>
                  <a:pt x="148" y="128"/>
                </a:cubicBezTo>
                <a:cubicBezTo>
                  <a:pt x="151" y="130"/>
                  <a:pt x="154" y="132"/>
                  <a:pt x="158" y="132"/>
                </a:cubicBezTo>
                <a:cubicBezTo>
                  <a:pt x="161" y="132"/>
                  <a:pt x="165" y="131"/>
                  <a:pt x="167" y="128"/>
                </a:cubicBezTo>
                <a:cubicBezTo>
                  <a:pt x="167" y="128"/>
                  <a:pt x="167" y="128"/>
                  <a:pt x="167" y="128"/>
                </a:cubicBezTo>
                <a:cubicBezTo>
                  <a:pt x="168" y="128"/>
                  <a:pt x="168" y="128"/>
                  <a:pt x="168" y="128"/>
                </a:cubicBezTo>
                <a:cubicBezTo>
                  <a:pt x="170" y="126"/>
                  <a:pt x="171" y="122"/>
                  <a:pt x="171" y="118"/>
                </a:cubicBezTo>
                <a:cubicBezTo>
                  <a:pt x="171" y="114"/>
                  <a:pt x="170" y="111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8" y="109"/>
                  <a:pt x="168" y="109"/>
                  <a:pt x="168" y="109"/>
                </a:cubicBezTo>
                <a:cubicBezTo>
                  <a:pt x="165" y="106"/>
                  <a:pt x="162" y="105"/>
                  <a:pt x="158" y="105"/>
                </a:cubicBezTo>
                <a:cubicBezTo>
                  <a:pt x="154" y="105"/>
                  <a:pt x="151" y="106"/>
                  <a:pt x="148" y="109"/>
                </a:cubicBezTo>
                <a:close/>
                <a:moveTo>
                  <a:pt x="154" y="114"/>
                </a:moveTo>
                <a:cubicBezTo>
                  <a:pt x="154" y="114"/>
                  <a:pt x="154" y="114"/>
                  <a:pt x="154" y="114"/>
                </a:cubicBezTo>
                <a:cubicBezTo>
                  <a:pt x="155" y="113"/>
                  <a:pt x="156" y="113"/>
                  <a:pt x="158" y="113"/>
                </a:cubicBezTo>
                <a:cubicBezTo>
                  <a:pt x="159" y="113"/>
                  <a:pt x="161" y="113"/>
                  <a:pt x="162" y="114"/>
                </a:cubicBezTo>
                <a:cubicBezTo>
                  <a:pt x="163" y="115"/>
                  <a:pt x="163" y="117"/>
                  <a:pt x="163" y="118"/>
                </a:cubicBezTo>
                <a:cubicBezTo>
                  <a:pt x="163" y="120"/>
                  <a:pt x="163" y="121"/>
                  <a:pt x="162" y="122"/>
                </a:cubicBezTo>
                <a:cubicBezTo>
                  <a:pt x="161" y="123"/>
                  <a:pt x="159" y="124"/>
                  <a:pt x="158" y="124"/>
                </a:cubicBezTo>
                <a:cubicBezTo>
                  <a:pt x="156" y="124"/>
                  <a:pt x="155" y="123"/>
                  <a:pt x="154" y="122"/>
                </a:cubicBezTo>
                <a:cubicBezTo>
                  <a:pt x="154" y="122"/>
                  <a:pt x="154" y="122"/>
                  <a:pt x="154" y="122"/>
                </a:cubicBezTo>
                <a:cubicBezTo>
                  <a:pt x="153" y="121"/>
                  <a:pt x="152" y="120"/>
                  <a:pt x="152" y="118"/>
                </a:cubicBezTo>
                <a:cubicBezTo>
                  <a:pt x="152" y="117"/>
                  <a:pt x="153" y="115"/>
                  <a:pt x="154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74" name="PA_组合 73"/>
          <p:cNvGrpSpPr/>
          <p:nvPr>
            <p:custDataLst>
              <p:tags r:id="rId9"/>
            </p:custDataLst>
          </p:nvPr>
        </p:nvGrpSpPr>
        <p:grpSpPr>
          <a:xfrm>
            <a:off x="2889552" y="3429000"/>
            <a:ext cx="2016723" cy="2527653"/>
            <a:chOff x="522514" y="3027330"/>
            <a:chExt cx="1512542" cy="1440160"/>
          </a:xfrm>
        </p:grpSpPr>
        <p:sp>
          <p:nvSpPr>
            <p:cNvPr id="75" name="矩形 74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PA_组合 76"/>
          <p:cNvGrpSpPr/>
          <p:nvPr>
            <p:custDataLst>
              <p:tags r:id="rId10"/>
            </p:custDataLst>
          </p:nvPr>
        </p:nvGrpSpPr>
        <p:grpSpPr>
          <a:xfrm>
            <a:off x="5090885" y="3429000"/>
            <a:ext cx="2016723" cy="2527653"/>
            <a:chOff x="522514" y="3027330"/>
            <a:chExt cx="1512542" cy="1440160"/>
          </a:xfrm>
        </p:grpSpPr>
        <p:sp>
          <p:nvSpPr>
            <p:cNvPr id="78" name="矩形 77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PA_组合 79"/>
          <p:cNvGrpSpPr/>
          <p:nvPr>
            <p:custDataLst>
              <p:tags r:id="rId11"/>
            </p:custDataLst>
          </p:nvPr>
        </p:nvGrpSpPr>
        <p:grpSpPr>
          <a:xfrm>
            <a:off x="7300685" y="3429000"/>
            <a:ext cx="2016723" cy="2527653"/>
            <a:chOff x="522514" y="3027330"/>
            <a:chExt cx="1512542" cy="1440160"/>
          </a:xfrm>
        </p:grpSpPr>
        <p:sp>
          <p:nvSpPr>
            <p:cNvPr id="81" name="矩形 80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PA_组合 82"/>
          <p:cNvGrpSpPr/>
          <p:nvPr>
            <p:custDataLst>
              <p:tags r:id="rId12"/>
            </p:custDataLst>
          </p:nvPr>
        </p:nvGrpSpPr>
        <p:grpSpPr>
          <a:xfrm>
            <a:off x="9493552" y="3429000"/>
            <a:ext cx="2016723" cy="2527653"/>
            <a:chOff x="522514" y="3027330"/>
            <a:chExt cx="1512542" cy="1440160"/>
          </a:xfrm>
        </p:grpSpPr>
        <p:sp>
          <p:nvSpPr>
            <p:cNvPr id="84" name="矩形 83"/>
            <p:cNvSpPr/>
            <p:nvPr/>
          </p:nvSpPr>
          <p:spPr>
            <a:xfrm>
              <a:off x="522514" y="3027330"/>
              <a:ext cx="1512542" cy="1440160"/>
            </a:xfrm>
            <a:prstGeom prst="rect">
              <a:avLst/>
            </a:prstGeom>
            <a:solidFill>
              <a:schemeClr val="bg1">
                <a:lumMod val="8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>
              <a:off x="522514" y="3393953"/>
              <a:ext cx="151254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PA_矩形 58"/>
          <p:cNvSpPr/>
          <p:nvPr>
            <p:custDataLst>
              <p:tags r:id="rId13"/>
            </p:custDataLst>
          </p:nvPr>
        </p:nvSpPr>
        <p:spPr>
          <a:xfrm>
            <a:off x="5025504" y="4408909"/>
            <a:ext cx="2171630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BPnet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PA_矩形 59"/>
          <p:cNvSpPr/>
          <p:nvPr>
            <p:custDataLst>
              <p:tags r:id="rId14"/>
            </p:custDataLst>
          </p:nvPr>
        </p:nvSpPr>
        <p:spPr>
          <a:xfrm>
            <a:off x="2795533" y="4338571"/>
            <a:ext cx="21716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</a:p>
        </p:txBody>
      </p:sp>
      <p:sp>
        <p:nvSpPr>
          <p:cNvPr id="61" name="PA_矩形 60"/>
          <p:cNvSpPr/>
          <p:nvPr>
            <p:custDataLst>
              <p:tags r:id="rId15"/>
            </p:custDataLst>
          </p:nvPr>
        </p:nvSpPr>
        <p:spPr>
          <a:xfrm>
            <a:off x="782301" y="4294609"/>
            <a:ext cx="18130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2" name="PA_矩形 61"/>
          <p:cNvSpPr/>
          <p:nvPr>
            <p:custDataLst>
              <p:tags r:id="rId16"/>
            </p:custDataLst>
          </p:nvPr>
        </p:nvSpPr>
        <p:spPr>
          <a:xfrm>
            <a:off x="9424130" y="4364947"/>
            <a:ext cx="2171630" cy="707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Organization</a:t>
            </a: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分支树</a:t>
            </a:r>
          </a:p>
        </p:txBody>
      </p:sp>
      <p:sp>
        <p:nvSpPr>
          <p:cNvPr id="63" name="PA_矩形 62"/>
          <p:cNvSpPr/>
          <p:nvPr>
            <p:custDataLst>
              <p:tags r:id="rId17"/>
            </p:custDataLst>
          </p:nvPr>
        </p:nvSpPr>
        <p:spPr>
          <a:xfrm>
            <a:off x="7211746" y="4347364"/>
            <a:ext cx="2171630" cy="668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训练结果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实验对比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4" name="PA_矩形 63"/>
          <p:cNvSpPr/>
          <p:nvPr>
            <p:custDataLst>
              <p:tags r:id="rId18"/>
            </p:custDataLst>
          </p:nvPr>
        </p:nvSpPr>
        <p:spPr>
          <a:xfrm>
            <a:off x="5583679" y="3556386"/>
            <a:ext cx="1011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网络设计</a:t>
            </a:r>
          </a:p>
        </p:txBody>
      </p:sp>
      <p:sp>
        <p:nvSpPr>
          <p:cNvPr id="65" name="PA_矩形 64"/>
          <p:cNvSpPr/>
          <p:nvPr>
            <p:custDataLst>
              <p:tags r:id="rId19"/>
            </p:custDataLst>
          </p:nvPr>
        </p:nvSpPr>
        <p:spPr>
          <a:xfrm>
            <a:off x="3195449" y="3565179"/>
            <a:ext cx="1425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基础数据结构</a:t>
            </a:r>
          </a:p>
        </p:txBody>
      </p:sp>
      <p:sp>
        <p:nvSpPr>
          <p:cNvPr id="66" name="PA_矩形 65"/>
          <p:cNvSpPr/>
          <p:nvPr>
            <p:custDataLst>
              <p:tags r:id="rId20"/>
            </p:custDataLst>
          </p:nvPr>
        </p:nvSpPr>
        <p:spPr>
          <a:xfrm>
            <a:off x="930036" y="3556386"/>
            <a:ext cx="1517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概况</a:t>
            </a:r>
          </a:p>
        </p:txBody>
      </p:sp>
      <p:sp>
        <p:nvSpPr>
          <p:cNvPr id="67" name="PA_矩形 66"/>
          <p:cNvSpPr/>
          <p:nvPr>
            <p:custDataLst>
              <p:tags r:id="rId21"/>
            </p:custDataLst>
          </p:nvPr>
        </p:nvSpPr>
        <p:spPr>
          <a:xfrm>
            <a:off x="9885592" y="3538802"/>
            <a:ext cx="1218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工程化开发</a:t>
            </a:r>
          </a:p>
        </p:txBody>
      </p:sp>
      <p:sp>
        <p:nvSpPr>
          <p:cNvPr id="68" name="PA_矩形 67"/>
          <p:cNvSpPr/>
          <p:nvPr>
            <p:custDataLst>
              <p:tags r:id="rId22"/>
            </p:custDataLst>
          </p:nvPr>
        </p:nvSpPr>
        <p:spPr>
          <a:xfrm>
            <a:off x="7796300" y="3556386"/>
            <a:ext cx="1011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效果演示</a:t>
            </a:r>
          </a:p>
        </p:txBody>
      </p:sp>
    </p:spTree>
    <p:extLst>
      <p:ext uri="{BB962C8B-B14F-4D97-AF65-F5344CB8AC3E}">
        <p14:creationId xmlns="" xmlns:p14="http://schemas.microsoft.com/office/powerpoint/2010/main" val="30036253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9" grpId="0" animBg="1"/>
      <p:bldP spid="70" grpId="0" animBg="1"/>
      <p:bldP spid="71" grpId="0" animBg="1"/>
      <p:bldP spid="72" grpId="0" animBg="1"/>
      <p:bldP spid="73" grpId="0" animBg="1"/>
      <p:bldP spid="59" grpId="0"/>
      <p:bldP spid="60" grpId="0"/>
      <p:bldP spid="61" grpId="0"/>
      <p:bldP spid="62" grpId="0"/>
      <p:bldP spid="63" grpId="0" animBg="1" autoUpdateAnimBg="0"/>
      <p:bldP spid="64" grpId="0"/>
      <p:bldP spid="65" grpId="0"/>
      <p:bldP spid="66" grpId="0"/>
      <p:bldP spid="67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59"/>
            <a:ext cx="1101584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6" y="2760675"/>
            <a:ext cx="183208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概况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5989739" y="2387364"/>
            <a:ext cx="1162378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01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2826478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任意多边形 21"/>
          <p:cNvSpPr/>
          <p:nvPr>
            <p:custDataLst>
              <p:tags r:id="rId1"/>
            </p:custDataLst>
          </p:nvPr>
        </p:nvSpPr>
        <p:spPr bwMode="auto">
          <a:xfrm>
            <a:off x="4767794" y="2390031"/>
            <a:ext cx="1299633" cy="1297917"/>
          </a:xfrm>
          <a:custGeom>
            <a:avLst/>
            <a:gdLst>
              <a:gd name="T0" fmla="*/ 282 w 565"/>
              <a:gd name="T1" fmla="*/ 0 h 565"/>
              <a:gd name="T2" fmla="*/ 0 w 565"/>
              <a:gd name="T3" fmla="*/ 0 h 565"/>
              <a:gd name="T4" fmla="*/ 0 w 565"/>
              <a:gd name="T5" fmla="*/ 283 h 565"/>
              <a:gd name="T6" fmla="*/ 282 w 565"/>
              <a:gd name="T7" fmla="*/ 565 h 565"/>
              <a:gd name="T8" fmla="*/ 565 w 565"/>
              <a:gd name="T9" fmla="*/ 565 h 565"/>
              <a:gd name="T10" fmla="*/ 565 w 565"/>
              <a:gd name="T11" fmla="*/ 283 h 565"/>
              <a:gd name="T12" fmla="*/ 282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6" y="565"/>
                  <a:pt x="282" y="565"/>
                </a:cubicBez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8" y="0"/>
                  <a:pt x="2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PA_任意多边形 22"/>
          <p:cNvSpPr/>
          <p:nvPr>
            <p:custDataLst>
              <p:tags r:id="rId2"/>
            </p:custDataLst>
          </p:nvPr>
        </p:nvSpPr>
        <p:spPr bwMode="auto">
          <a:xfrm>
            <a:off x="6118227" y="2390031"/>
            <a:ext cx="1297516" cy="1297917"/>
          </a:xfrm>
          <a:custGeom>
            <a:avLst/>
            <a:gdLst>
              <a:gd name="T0" fmla="*/ 283 w 565"/>
              <a:gd name="T1" fmla="*/ 0 h 565"/>
              <a:gd name="T2" fmla="*/ 565 w 565"/>
              <a:gd name="T3" fmla="*/ 0 h 565"/>
              <a:gd name="T4" fmla="*/ 565 w 565"/>
              <a:gd name="T5" fmla="*/ 283 h 565"/>
              <a:gd name="T6" fmla="*/ 283 w 565"/>
              <a:gd name="T7" fmla="*/ 565 h 565"/>
              <a:gd name="T8" fmla="*/ 0 w 565"/>
              <a:gd name="T9" fmla="*/ 565 h 565"/>
              <a:gd name="T10" fmla="*/ 0 w 565"/>
              <a:gd name="T11" fmla="*/ 283 h 565"/>
              <a:gd name="T12" fmla="*/ 283 w 565"/>
              <a:gd name="T13" fmla="*/ 0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0"/>
                </a:move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9" y="565"/>
                  <a:pt x="283" y="565"/>
                </a:cubicBez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PA_任意多边形 23"/>
          <p:cNvSpPr/>
          <p:nvPr>
            <p:custDataLst>
              <p:tags r:id="rId3"/>
            </p:custDataLst>
          </p:nvPr>
        </p:nvSpPr>
        <p:spPr bwMode="auto">
          <a:xfrm>
            <a:off x="4767794" y="3740882"/>
            <a:ext cx="1299633" cy="1297917"/>
          </a:xfrm>
          <a:custGeom>
            <a:avLst/>
            <a:gdLst>
              <a:gd name="T0" fmla="*/ 282 w 565"/>
              <a:gd name="T1" fmla="*/ 565 h 565"/>
              <a:gd name="T2" fmla="*/ 0 w 565"/>
              <a:gd name="T3" fmla="*/ 565 h 565"/>
              <a:gd name="T4" fmla="*/ 0 w 565"/>
              <a:gd name="T5" fmla="*/ 283 h 565"/>
              <a:gd name="T6" fmla="*/ 282 w 565"/>
              <a:gd name="T7" fmla="*/ 0 h 565"/>
              <a:gd name="T8" fmla="*/ 565 w 565"/>
              <a:gd name="T9" fmla="*/ 0 h 565"/>
              <a:gd name="T10" fmla="*/ 565 w 565"/>
              <a:gd name="T11" fmla="*/ 283 h 565"/>
              <a:gd name="T12" fmla="*/ 282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2" y="565"/>
                </a:moveTo>
                <a:cubicBezTo>
                  <a:pt x="0" y="565"/>
                  <a:pt x="0" y="565"/>
                  <a:pt x="0" y="565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127"/>
                  <a:pt x="126" y="0"/>
                  <a:pt x="282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439"/>
                  <a:pt x="438" y="565"/>
                  <a:pt x="282" y="5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PA_任意多边形 24"/>
          <p:cNvSpPr/>
          <p:nvPr>
            <p:custDataLst>
              <p:tags r:id="rId4"/>
            </p:custDataLst>
          </p:nvPr>
        </p:nvSpPr>
        <p:spPr bwMode="auto">
          <a:xfrm>
            <a:off x="6118227" y="3740882"/>
            <a:ext cx="1297516" cy="1297917"/>
          </a:xfrm>
          <a:custGeom>
            <a:avLst/>
            <a:gdLst>
              <a:gd name="T0" fmla="*/ 283 w 565"/>
              <a:gd name="T1" fmla="*/ 565 h 565"/>
              <a:gd name="T2" fmla="*/ 565 w 565"/>
              <a:gd name="T3" fmla="*/ 565 h 565"/>
              <a:gd name="T4" fmla="*/ 565 w 565"/>
              <a:gd name="T5" fmla="*/ 283 h 565"/>
              <a:gd name="T6" fmla="*/ 283 w 565"/>
              <a:gd name="T7" fmla="*/ 0 h 565"/>
              <a:gd name="T8" fmla="*/ 0 w 565"/>
              <a:gd name="T9" fmla="*/ 0 h 565"/>
              <a:gd name="T10" fmla="*/ 0 w 565"/>
              <a:gd name="T11" fmla="*/ 283 h 565"/>
              <a:gd name="T12" fmla="*/ 283 w 565"/>
              <a:gd name="T13" fmla="*/ 565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" h="565">
                <a:moveTo>
                  <a:pt x="283" y="565"/>
                </a:moveTo>
                <a:cubicBezTo>
                  <a:pt x="565" y="565"/>
                  <a:pt x="565" y="565"/>
                  <a:pt x="565" y="565"/>
                </a:cubicBezTo>
                <a:cubicBezTo>
                  <a:pt x="565" y="283"/>
                  <a:pt x="565" y="283"/>
                  <a:pt x="565" y="283"/>
                </a:cubicBezTo>
                <a:cubicBezTo>
                  <a:pt x="565" y="127"/>
                  <a:pt x="439" y="0"/>
                  <a:pt x="28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439"/>
                  <a:pt x="127" y="565"/>
                  <a:pt x="283" y="5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矩形 2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26471" y="2614468"/>
            <a:ext cx="399148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矩形 2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31530" y="2602522"/>
            <a:ext cx="396808" cy="84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矩形 2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1447" y="3884859"/>
            <a:ext cx="434414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矩形 28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536689" y="3884859"/>
            <a:ext cx="383118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1219170"/>
            <a:r>
              <a:rPr lang="en-US" altLang="zh-CN" sz="5333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</a:t>
            </a:r>
            <a:endParaRPr lang="zh-CN" altLang="zh-CN" sz="5333" dirty="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椭圆 13"/>
          <p:cNvSpPr/>
          <p:nvPr>
            <p:custDataLst>
              <p:tags r:id="rId9"/>
            </p:custDataLst>
          </p:nvPr>
        </p:nvSpPr>
        <p:spPr>
          <a:xfrm>
            <a:off x="5760279" y="3382032"/>
            <a:ext cx="671443" cy="671649"/>
          </a:xfrm>
          <a:prstGeom prst="ellipse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CN" altLang="en-US" sz="240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6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5920478" y="3583404"/>
            <a:ext cx="351045" cy="268901"/>
          </a:xfrm>
          <a:custGeom>
            <a:avLst/>
            <a:gdLst>
              <a:gd name="T0" fmla="*/ 218 w 235"/>
              <a:gd name="T1" fmla="*/ 76 h 180"/>
              <a:gd name="T2" fmla="*/ 230 w 235"/>
              <a:gd name="T3" fmla="*/ 106 h 180"/>
              <a:gd name="T4" fmla="*/ 206 w 235"/>
              <a:gd name="T5" fmla="*/ 107 h 180"/>
              <a:gd name="T6" fmla="*/ 117 w 235"/>
              <a:gd name="T7" fmla="*/ 180 h 180"/>
              <a:gd name="T8" fmla="*/ 54 w 235"/>
              <a:gd name="T9" fmla="*/ 154 h 180"/>
              <a:gd name="T10" fmla="*/ 66 w 235"/>
              <a:gd name="T11" fmla="*/ 141 h 180"/>
              <a:gd name="T12" fmla="*/ 117 w 235"/>
              <a:gd name="T13" fmla="*/ 162 h 180"/>
              <a:gd name="T14" fmla="*/ 187 w 235"/>
              <a:gd name="T15" fmla="*/ 107 h 180"/>
              <a:gd name="T16" fmla="*/ 162 w 235"/>
              <a:gd name="T17" fmla="*/ 99 h 180"/>
              <a:gd name="T18" fmla="*/ 178 w 235"/>
              <a:gd name="T19" fmla="*/ 76 h 180"/>
              <a:gd name="T20" fmla="*/ 203 w 235"/>
              <a:gd name="T21" fmla="*/ 58 h 180"/>
              <a:gd name="T22" fmla="*/ 204 w 235"/>
              <a:gd name="T23" fmla="*/ 87 h 180"/>
              <a:gd name="T24" fmla="*/ 198 w 235"/>
              <a:gd name="T25" fmla="*/ 79 h 180"/>
              <a:gd name="T26" fmla="*/ 190 w 235"/>
              <a:gd name="T27" fmla="*/ 90 h 180"/>
              <a:gd name="T28" fmla="*/ 199 w 235"/>
              <a:gd name="T29" fmla="*/ 90 h 180"/>
              <a:gd name="T30" fmla="*/ 204 w 235"/>
              <a:gd name="T31" fmla="*/ 87 h 180"/>
              <a:gd name="T32" fmla="*/ 30 w 235"/>
              <a:gd name="T33" fmla="*/ 120 h 180"/>
              <a:gd name="T34" fmla="*/ 44 w 235"/>
              <a:gd name="T35" fmla="*/ 120 h 180"/>
              <a:gd name="T36" fmla="*/ 71 w 235"/>
              <a:gd name="T37" fmla="*/ 87 h 180"/>
              <a:gd name="T38" fmla="*/ 73 w 235"/>
              <a:gd name="T39" fmla="*/ 81 h 180"/>
              <a:gd name="T40" fmla="*/ 47 w 235"/>
              <a:gd name="T41" fmla="*/ 72 h 180"/>
              <a:gd name="T42" fmla="*/ 117 w 235"/>
              <a:gd name="T43" fmla="*/ 18 h 180"/>
              <a:gd name="T44" fmla="*/ 168 w 235"/>
              <a:gd name="T45" fmla="*/ 39 h 180"/>
              <a:gd name="T46" fmla="*/ 180 w 235"/>
              <a:gd name="T47" fmla="*/ 26 h 180"/>
              <a:gd name="T48" fmla="*/ 117 w 235"/>
              <a:gd name="T49" fmla="*/ 0 h 180"/>
              <a:gd name="T50" fmla="*/ 29 w 235"/>
              <a:gd name="T51" fmla="*/ 72 h 180"/>
              <a:gd name="T52" fmla="*/ 4 w 235"/>
              <a:gd name="T53" fmla="*/ 74 h 180"/>
              <a:gd name="T54" fmla="*/ 16 w 235"/>
              <a:gd name="T55" fmla="*/ 104 h 180"/>
              <a:gd name="T56" fmla="*/ 30 w 235"/>
              <a:gd name="T57" fmla="*/ 93 h 180"/>
              <a:gd name="T58" fmla="*/ 29 w 235"/>
              <a:gd name="T59" fmla="*/ 90 h 180"/>
              <a:gd name="T60" fmla="*/ 37 w 235"/>
              <a:gd name="T61" fmla="*/ 90 h 180"/>
              <a:gd name="T62" fmla="*/ 43 w 235"/>
              <a:gd name="T63" fmla="*/ 93 h 180"/>
              <a:gd name="T64" fmla="*/ 30 w 235"/>
              <a:gd name="T65" fmla="*/ 93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35" h="180">
                <a:moveTo>
                  <a:pt x="205" y="60"/>
                </a:moveTo>
                <a:cubicBezTo>
                  <a:pt x="218" y="76"/>
                  <a:pt x="218" y="76"/>
                  <a:pt x="218" y="76"/>
                </a:cubicBezTo>
                <a:cubicBezTo>
                  <a:pt x="232" y="93"/>
                  <a:pt x="232" y="93"/>
                  <a:pt x="232" y="93"/>
                </a:cubicBezTo>
                <a:cubicBezTo>
                  <a:pt x="235" y="97"/>
                  <a:pt x="234" y="103"/>
                  <a:pt x="230" y="106"/>
                </a:cubicBezTo>
                <a:cubicBezTo>
                  <a:pt x="228" y="107"/>
                  <a:pt x="226" y="108"/>
                  <a:pt x="224" y="107"/>
                </a:cubicBezTo>
                <a:cubicBezTo>
                  <a:pt x="206" y="107"/>
                  <a:pt x="206" y="107"/>
                  <a:pt x="206" y="107"/>
                </a:cubicBezTo>
                <a:cubicBezTo>
                  <a:pt x="202" y="127"/>
                  <a:pt x="192" y="144"/>
                  <a:pt x="177" y="157"/>
                </a:cubicBezTo>
                <a:cubicBezTo>
                  <a:pt x="162" y="171"/>
                  <a:pt x="140" y="180"/>
                  <a:pt x="117" y="180"/>
                </a:cubicBezTo>
                <a:cubicBezTo>
                  <a:pt x="105" y="180"/>
                  <a:pt x="94" y="177"/>
                  <a:pt x="83" y="173"/>
                </a:cubicBezTo>
                <a:cubicBezTo>
                  <a:pt x="72" y="168"/>
                  <a:pt x="62" y="162"/>
                  <a:pt x="54" y="154"/>
                </a:cubicBezTo>
                <a:cubicBezTo>
                  <a:pt x="50" y="150"/>
                  <a:pt x="50" y="144"/>
                  <a:pt x="54" y="141"/>
                </a:cubicBezTo>
                <a:cubicBezTo>
                  <a:pt x="57" y="137"/>
                  <a:pt x="63" y="137"/>
                  <a:pt x="66" y="141"/>
                </a:cubicBezTo>
                <a:cubicBezTo>
                  <a:pt x="73" y="148"/>
                  <a:pt x="81" y="153"/>
                  <a:pt x="90" y="157"/>
                </a:cubicBezTo>
                <a:cubicBezTo>
                  <a:pt x="98" y="160"/>
                  <a:pt x="108" y="162"/>
                  <a:pt x="117" y="162"/>
                </a:cubicBezTo>
                <a:cubicBezTo>
                  <a:pt x="136" y="162"/>
                  <a:pt x="153" y="155"/>
                  <a:pt x="166" y="144"/>
                </a:cubicBezTo>
                <a:cubicBezTo>
                  <a:pt x="176" y="134"/>
                  <a:pt x="184" y="122"/>
                  <a:pt x="187" y="107"/>
                </a:cubicBezTo>
                <a:cubicBezTo>
                  <a:pt x="171" y="107"/>
                  <a:pt x="171" y="107"/>
                  <a:pt x="171" y="107"/>
                </a:cubicBezTo>
                <a:cubicBezTo>
                  <a:pt x="166" y="107"/>
                  <a:pt x="162" y="104"/>
                  <a:pt x="162" y="99"/>
                </a:cubicBezTo>
                <a:cubicBezTo>
                  <a:pt x="162" y="96"/>
                  <a:pt x="163" y="95"/>
                  <a:pt x="164" y="93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4" y="56"/>
                  <a:pt x="200" y="55"/>
                  <a:pt x="203" y="58"/>
                </a:cubicBezTo>
                <a:cubicBezTo>
                  <a:pt x="204" y="58"/>
                  <a:pt x="205" y="59"/>
                  <a:pt x="205" y="60"/>
                </a:cubicBezTo>
                <a:close/>
                <a:moveTo>
                  <a:pt x="204" y="87"/>
                </a:moveTo>
                <a:cubicBezTo>
                  <a:pt x="204" y="87"/>
                  <a:pt x="204" y="87"/>
                  <a:pt x="204" y="87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2" y="87"/>
                  <a:pt x="192" y="87"/>
                  <a:pt x="192" y="87"/>
                </a:cubicBezTo>
                <a:cubicBezTo>
                  <a:pt x="190" y="90"/>
                  <a:pt x="190" y="90"/>
                  <a:pt x="190" y="90"/>
                </a:cubicBezTo>
                <a:cubicBezTo>
                  <a:pt x="198" y="90"/>
                  <a:pt x="198" y="90"/>
                  <a:pt x="198" y="90"/>
                </a:cubicBezTo>
                <a:cubicBezTo>
                  <a:pt x="198" y="90"/>
                  <a:pt x="198" y="90"/>
                  <a:pt x="199" y="90"/>
                </a:cubicBezTo>
                <a:cubicBezTo>
                  <a:pt x="206" y="90"/>
                  <a:pt x="206" y="90"/>
                  <a:pt x="206" y="90"/>
                </a:cubicBezTo>
                <a:cubicBezTo>
                  <a:pt x="204" y="87"/>
                  <a:pt x="204" y="87"/>
                  <a:pt x="204" y="87"/>
                </a:cubicBezTo>
                <a:close/>
                <a:moveTo>
                  <a:pt x="30" y="120"/>
                </a:move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31" y="121"/>
                  <a:pt x="31" y="122"/>
                </a:cubicBezTo>
                <a:cubicBezTo>
                  <a:pt x="35" y="125"/>
                  <a:pt x="41" y="124"/>
                  <a:pt x="44" y="120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5"/>
                  <a:pt x="73" y="83"/>
                  <a:pt x="73" y="81"/>
                </a:cubicBezTo>
                <a:cubicBezTo>
                  <a:pt x="73" y="76"/>
                  <a:pt x="68" y="72"/>
                  <a:pt x="64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51" y="58"/>
                  <a:pt x="58" y="45"/>
                  <a:pt x="69" y="36"/>
                </a:cubicBezTo>
                <a:cubicBezTo>
                  <a:pt x="82" y="25"/>
                  <a:pt x="98" y="18"/>
                  <a:pt x="117" y="18"/>
                </a:cubicBezTo>
                <a:cubicBezTo>
                  <a:pt x="127" y="18"/>
                  <a:pt x="136" y="20"/>
                  <a:pt x="144" y="23"/>
                </a:cubicBezTo>
                <a:cubicBezTo>
                  <a:pt x="153" y="27"/>
                  <a:pt x="161" y="32"/>
                  <a:pt x="168" y="39"/>
                </a:cubicBezTo>
                <a:cubicBezTo>
                  <a:pt x="171" y="42"/>
                  <a:pt x="177" y="42"/>
                  <a:pt x="180" y="39"/>
                </a:cubicBezTo>
                <a:cubicBezTo>
                  <a:pt x="184" y="35"/>
                  <a:pt x="184" y="30"/>
                  <a:pt x="180" y="26"/>
                </a:cubicBezTo>
                <a:cubicBezTo>
                  <a:pt x="172" y="18"/>
                  <a:pt x="162" y="11"/>
                  <a:pt x="151" y="7"/>
                </a:cubicBezTo>
                <a:cubicBezTo>
                  <a:pt x="141" y="2"/>
                  <a:pt x="129" y="0"/>
                  <a:pt x="117" y="0"/>
                </a:cubicBezTo>
                <a:cubicBezTo>
                  <a:pt x="94" y="0"/>
                  <a:pt x="73" y="9"/>
                  <a:pt x="57" y="23"/>
                </a:cubicBezTo>
                <a:cubicBezTo>
                  <a:pt x="43" y="35"/>
                  <a:pt x="33" y="53"/>
                  <a:pt x="29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9" y="72"/>
                  <a:pt x="6" y="73"/>
                  <a:pt x="4" y="74"/>
                </a:cubicBezTo>
                <a:cubicBezTo>
                  <a:pt x="1" y="77"/>
                  <a:pt x="0" y="83"/>
                  <a:pt x="3" y="87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30" y="120"/>
                  <a:pt x="30" y="120"/>
                  <a:pt x="30" y="12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29" y="90"/>
                  <a:pt x="29" y="90"/>
                  <a:pt x="29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45" y="90"/>
                  <a:pt x="45" y="90"/>
                  <a:pt x="45" y="90"/>
                </a:cubicBezTo>
                <a:cubicBezTo>
                  <a:pt x="43" y="93"/>
                  <a:pt x="43" y="93"/>
                  <a:pt x="43" y="93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30" y="93"/>
                  <a:pt x="30" y="93"/>
                  <a:pt x="30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矩形 3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74708" y="2711959"/>
            <a:ext cx="2493433" cy="76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400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朱业帆</a:t>
            </a:r>
            <a:endParaRPr lang="en-US" altLang="zh-CN" sz="1400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编写</a:t>
            </a:r>
            <a:r>
              <a:rPr lang="en-US" altLang="zh-CN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100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data_loader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报告撰写 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矩形 38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4708" y="4197323"/>
            <a:ext cx="2493433" cy="76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400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陈佳鹏</a:t>
            </a:r>
            <a:endParaRPr lang="en-US" altLang="zh-CN" sz="1400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优化数据结构及算法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代码版本管理 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矩形 3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923380" y="2711959"/>
            <a:ext cx="2493433" cy="76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400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把徐进</a:t>
            </a:r>
            <a:endParaRPr lang="en-US" altLang="zh-CN" sz="1400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编写</a:t>
            </a:r>
            <a:r>
              <a:rPr lang="en-US" altLang="zh-CN" sz="1100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BP_net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en-US" altLang="zh-CN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PPT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制作 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矩形 40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923380" y="4197323"/>
            <a:ext cx="2493433" cy="76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400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杨佳晖</a:t>
            </a:r>
            <a:endParaRPr lang="en-US" altLang="zh-CN" sz="1400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编写绘图函数，主函数</a:t>
            </a:r>
            <a:endParaRPr lang="en-US" altLang="zh-CN" sz="1100" dirty="0" smtClean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优化</a:t>
            </a:r>
            <a:r>
              <a:rPr lang="en-US" altLang="zh-CN" sz="1100" dirty="0" err="1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BP_net</a:t>
            </a:r>
            <a:r>
              <a:rPr lang="zh-CN" altLang="en-US" sz="1100" dirty="0" smtClean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类参数设置 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矩形 3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分工情况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5" name="PA_组合 24"/>
          <p:cNvGrpSpPr/>
          <p:nvPr>
            <p:custDataLst>
              <p:tags r:id="rId16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26" name="矩形 25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D51AE030-5069-40B0-8051-1FCB7571CE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88" y="2228746"/>
            <a:ext cx="1588961" cy="15889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AE7D9346-5D0E-474F-9E56-A77F5EEB2C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0" y="4099600"/>
            <a:ext cx="1400749" cy="14007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6CDEA463-E453-416D-9A94-4B074F1D7E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2" y="2064450"/>
            <a:ext cx="1588961" cy="1588961"/>
          </a:xfrm>
          <a:prstGeom prst="rect">
            <a:avLst/>
          </a:prstGeom>
        </p:spPr>
      </p:pic>
      <p:pic>
        <p:nvPicPr>
          <p:cNvPr id="4098" name="Picture 2" descr="C:\Users\bxj\Desktop\01.png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907468" y="4091356"/>
            <a:ext cx="1742340" cy="1742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724076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4" grpId="0" animBg="1" autoUpdateAnimBg="0"/>
      <p:bldP spid="17" grpId="0" animBg="1"/>
      <p:bldP spid="19" grpId="0"/>
      <p:bldP spid="20" grpId="0"/>
      <p:bldP spid="21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7" name="PA_组合 21"/>
          <p:cNvGrpSpPr/>
          <p:nvPr>
            <p:custDataLst>
              <p:tags r:id="rId1"/>
            </p:custDataLst>
          </p:nvPr>
        </p:nvGrpSpPr>
        <p:grpSpPr bwMode="auto">
          <a:xfrm>
            <a:off x="3928535" y="2536550"/>
            <a:ext cx="4330700" cy="2803332"/>
            <a:chOff x="0" y="0"/>
            <a:chExt cx="2046" cy="1324"/>
          </a:xfrm>
        </p:grpSpPr>
        <p:sp>
          <p:nvSpPr>
            <p:cNvPr id="24598" name="Freeform 22"/>
            <p:cNvSpPr/>
            <p:nvPr/>
          </p:nvSpPr>
          <p:spPr bwMode="auto">
            <a:xfrm>
              <a:off x="1023" y="0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599" name="Freeform 23"/>
            <p:cNvSpPr/>
            <p:nvPr/>
          </p:nvSpPr>
          <p:spPr bwMode="auto">
            <a:xfrm>
              <a:off x="361" y="0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0" name="Freeform 24"/>
            <p:cNvSpPr/>
            <p:nvPr/>
          </p:nvSpPr>
          <p:spPr bwMode="auto">
            <a:xfrm>
              <a:off x="593" y="233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1" name="Freeform 25"/>
            <p:cNvSpPr/>
            <p:nvPr/>
          </p:nvSpPr>
          <p:spPr bwMode="auto">
            <a:xfrm>
              <a:off x="1023" y="233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2" name="Oval 26"/>
            <p:cNvSpPr>
              <a:spLocks noChangeArrowheads="1"/>
            </p:cNvSpPr>
            <p:nvPr/>
          </p:nvSpPr>
          <p:spPr bwMode="auto">
            <a:xfrm>
              <a:off x="824" y="464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3" name="Freeform 27"/>
            <p:cNvSpPr>
              <a:spLocks noEditPoints="1"/>
            </p:cNvSpPr>
            <p:nvPr/>
          </p:nvSpPr>
          <p:spPr bwMode="auto">
            <a:xfrm>
              <a:off x="924" y="561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4" name="Freeform 28"/>
            <p:cNvSpPr/>
            <p:nvPr/>
          </p:nvSpPr>
          <p:spPr bwMode="auto">
            <a:xfrm>
              <a:off x="0" y="861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5" name="Freeform 29"/>
            <p:cNvSpPr/>
            <p:nvPr/>
          </p:nvSpPr>
          <p:spPr bwMode="auto">
            <a:xfrm>
              <a:off x="0" y="1093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6" name="Freeform 30"/>
            <p:cNvSpPr/>
            <p:nvPr/>
          </p:nvSpPr>
          <p:spPr bwMode="auto">
            <a:xfrm>
              <a:off x="983" y="2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07" name="Freeform 31"/>
            <p:cNvSpPr/>
            <p:nvPr/>
          </p:nvSpPr>
          <p:spPr bwMode="auto">
            <a:xfrm>
              <a:off x="983" y="233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grpSp>
        <p:nvGrpSpPr>
          <p:cNvPr id="24608" name="PA_组合 32"/>
          <p:cNvGrpSpPr/>
          <p:nvPr>
            <p:custDataLst>
              <p:tags r:id="rId2"/>
            </p:custDataLst>
          </p:nvPr>
        </p:nvGrpSpPr>
        <p:grpSpPr bwMode="auto">
          <a:xfrm flipH="1">
            <a:off x="10644066" y="4321451"/>
            <a:ext cx="262467" cy="330301"/>
            <a:chOff x="0" y="0"/>
            <a:chExt cx="127" cy="163"/>
          </a:xfrm>
          <a:solidFill>
            <a:schemeClr val="accent4"/>
          </a:solidFill>
        </p:grpSpPr>
        <p:sp>
          <p:nvSpPr>
            <p:cNvPr id="24609" name="Freeform 33"/>
            <p:cNvSpPr/>
            <p:nvPr/>
          </p:nvSpPr>
          <p:spPr bwMode="auto">
            <a:xfrm>
              <a:off x="0" y="0"/>
              <a:ext cx="127" cy="163"/>
            </a:xfrm>
            <a:custGeom>
              <a:avLst/>
              <a:gdLst>
                <a:gd name="T0" fmla="*/ 28 w 124"/>
                <a:gd name="T1" fmla="*/ 146 h 159"/>
                <a:gd name="T2" fmla="*/ 14 w 124"/>
                <a:gd name="T3" fmla="*/ 146 h 159"/>
                <a:gd name="T4" fmla="*/ 14 w 124"/>
                <a:gd name="T5" fmla="*/ 13 h 159"/>
                <a:gd name="T6" fmla="*/ 117 w 124"/>
                <a:gd name="T7" fmla="*/ 13 h 159"/>
                <a:gd name="T8" fmla="*/ 124 w 124"/>
                <a:gd name="T9" fmla="*/ 7 h 159"/>
                <a:gd name="T10" fmla="*/ 117 w 124"/>
                <a:gd name="T11" fmla="*/ 0 h 159"/>
                <a:gd name="T12" fmla="*/ 7 w 124"/>
                <a:gd name="T13" fmla="*/ 0 h 159"/>
                <a:gd name="T14" fmla="*/ 0 w 124"/>
                <a:gd name="T15" fmla="*/ 7 h 159"/>
                <a:gd name="T16" fmla="*/ 0 w 124"/>
                <a:gd name="T17" fmla="*/ 152 h 159"/>
                <a:gd name="T18" fmla="*/ 7 w 124"/>
                <a:gd name="T19" fmla="*/ 159 h 159"/>
                <a:gd name="T20" fmla="*/ 28 w 124"/>
                <a:gd name="T21" fmla="*/ 159 h 159"/>
                <a:gd name="T22" fmla="*/ 35 w 124"/>
                <a:gd name="T23" fmla="*/ 152 h 159"/>
                <a:gd name="T24" fmla="*/ 28 w 124"/>
                <a:gd name="T25" fmla="*/ 14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59">
                  <a:moveTo>
                    <a:pt x="28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21" y="13"/>
                    <a:pt x="124" y="10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3" y="159"/>
                    <a:pt x="7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1" y="159"/>
                    <a:pt x="35" y="156"/>
                    <a:pt x="35" y="152"/>
                  </a:cubicBezTo>
                  <a:cubicBezTo>
                    <a:pt x="35" y="149"/>
                    <a:pt x="31" y="146"/>
                    <a:pt x="28" y="1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0" name="Freeform 34"/>
            <p:cNvSpPr/>
            <p:nvPr/>
          </p:nvSpPr>
          <p:spPr bwMode="auto">
            <a:xfrm>
              <a:off x="80" y="95"/>
              <a:ext cx="47" cy="68"/>
            </a:xfrm>
            <a:custGeom>
              <a:avLst/>
              <a:gdLst>
                <a:gd name="T0" fmla="*/ 39 w 46"/>
                <a:gd name="T1" fmla="*/ 0 h 66"/>
                <a:gd name="T2" fmla="*/ 32 w 46"/>
                <a:gd name="T3" fmla="*/ 7 h 66"/>
                <a:gd name="T4" fmla="*/ 32 w 46"/>
                <a:gd name="T5" fmla="*/ 53 h 66"/>
                <a:gd name="T6" fmla="*/ 7 w 46"/>
                <a:gd name="T7" fmla="*/ 53 h 66"/>
                <a:gd name="T8" fmla="*/ 0 w 46"/>
                <a:gd name="T9" fmla="*/ 59 h 66"/>
                <a:gd name="T10" fmla="*/ 7 w 46"/>
                <a:gd name="T11" fmla="*/ 66 h 66"/>
                <a:gd name="T12" fmla="*/ 39 w 46"/>
                <a:gd name="T13" fmla="*/ 66 h 66"/>
                <a:gd name="T14" fmla="*/ 44 w 46"/>
                <a:gd name="T15" fmla="*/ 64 h 66"/>
                <a:gd name="T16" fmla="*/ 46 w 46"/>
                <a:gd name="T17" fmla="*/ 59 h 66"/>
                <a:gd name="T18" fmla="*/ 46 w 46"/>
                <a:gd name="T19" fmla="*/ 7 h 66"/>
                <a:gd name="T20" fmla="*/ 39 w 46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66">
                  <a:moveTo>
                    <a:pt x="39" y="0"/>
                  </a:moveTo>
                  <a:cubicBezTo>
                    <a:pt x="35" y="0"/>
                    <a:pt x="32" y="3"/>
                    <a:pt x="32" y="7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1" y="66"/>
                    <a:pt x="43" y="66"/>
                    <a:pt x="44" y="64"/>
                  </a:cubicBezTo>
                  <a:cubicBezTo>
                    <a:pt x="45" y="63"/>
                    <a:pt x="46" y="61"/>
                    <a:pt x="46" y="5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1" name="Freeform 35"/>
            <p:cNvSpPr>
              <a:spLocks noEditPoints="1"/>
            </p:cNvSpPr>
            <p:nvPr/>
          </p:nvSpPr>
          <p:spPr bwMode="auto">
            <a:xfrm>
              <a:off x="46" y="34"/>
              <a:ext cx="79" cy="114"/>
            </a:xfrm>
            <a:custGeom>
              <a:avLst/>
              <a:gdLst>
                <a:gd name="T0" fmla="*/ 68 w 78"/>
                <a:gd name="T1" fmla="*/ 2 h 112"/>
                <a:gd name="T2" fmla="*/ 60 w 78"/>
                <a:gd name="T3" fmla="*/ 0 h 112"/>
                <a:gd name="T4" fmla="*/ 46 w 78"/>
                <a:gd name="T5" fmla="*/ 8 h 112"/>
                <a:gd name="T6" fmla="*/ 1 w 78"/>
                <a:gd name="T7" fmla="*/ 85 h 112"/>
                <a:gd name="T8" fmla="*/ 0 w 78"/>
                <a:gd name="T9" fmla="*/ 88 h 112"/>
                <a:gd name="T10" fmla="*/ 1 w 78"/>
                <a:gd name="T11" fmla="*/ 106 h 112"/>
                <a:gd name="T12" fmla="*/ 4 w 78"/>
                <a:gd name="T13" fmla="*/ 112 h 112"/>
                <a:gd name="T14" fmla="*/ 8 w 78"/>
                <a:gd name="T15" fmla="*/ 112 h 112"/>
                <a:gd name="T16" fmla="*/ 11 w 78"/>
                <a:gd name="T17" fmla="*/ 112 h 112"/>
                <a:gd name="T18" fmla="*/ 27 w 78"/>
                <a:gd name="T19" fmla="*/ 103 h 112"/>
                <a:gd name="T20" fmla="*/ 29 w 78"/>
                <a:gd name="T21" fmla="*/ 101 h 112"/>
                <a:gd name="T22" fmla="*/ 74 w 78"/>
                <a:gd name="T23" fmla="*/ 24 h 112"/>
                <a:gd name="T24" fmla="*/ 68 w 78"/>
                <a:gd name="T25" fmla="*/ 2 h 112"/>
                <a:gd name="T26" fmla="*/ 62 w 78"/>
                <a:gd name="T27" fmla="*/ 17 h 112"/>
                <a:gd name="T28" fmla="*/ 18 w 78"/>
                <a:gd name="T29" fmla="*/ 92 h 112"/>
                <a:gd name="T30" fmla="*/ 14 w 78"/>
                <a:gd name="T31" fmla="*/ 94 h 112"/>
                <a:gd name="T32" fmla="*/ 14 w 78"/>
                <a:gd name="T33" fmla="*/ 90 h 112"/>
                <a:gd name="T34" fmla="*/ 57 w 78"/>
                <a:gd name="T35" fmla="*/ 15 h 112"/>
                <a:gd name="T36" fmla="*/ 61 w 78"/>
                <a:gd name="T37" fmla="*/ 14 h 112"/>
                <a:gd name="T38" fmla="*/ 62 w 78"/>
                <a:gd name="T39" fmla="*/ 1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8" h="112">
                  <a:moveTo>
                    <a:pt x="68" y="2"/>
                  </a:moveTo>
                  <a:cubicBezTo>
                    <a:pt x="65" y="1"/>
                    <a:pt x="62" y="0"/>
                    <a:pt x="60" y="0"/>
                  </a:cubicBezTo>
                  <a:cubicBezTo>
                    <a:pt x="54" y="0"/>
                    <a:pt x="48" y="3"/>
                    <a:pt x="46" y="8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" y="86"/>
                    <a:pt x="0" y="87"/>
                    <a:pt x="0" y="88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8"/>
                    <a:pt x="2" y="110"/>
                    <a:pt x="4" y="112"/>
                  </a:cubicBezTo>
                  <a:cubicBezTo>
                    <a:pt x="5" y="112"/>
                    <a:pt x="7" y="112"/>
                    <a:pt x="8" y="112"/>
                  </a:cubicBezTo>
                  <a:cubicBezTo>
                    <a:pt x="9" y="112"/>
                    <a:pt x="10" y="112"/>
                    <a:pt x="11" y="112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8" y="103"/>
                    <a:pt x="29" y="102"/>
                    <a:pt x="29" y="101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8" y="16"/>
                    <a:pt x="75" y="7"/>
                    <a:pt x="68" y="2"/>
                  </a:cubicBezTo>
                  <a:moveTo>
                    <a:pt x="62" y="17"/>
                  </a:moveTo>
                  <a:cubicBezTo>
                    <a:pt x="18" y="92"/>
                    <a:pt x="18" y="92"/>
                    <a:pt x="18" y="9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8" y="14"/>
                    <a:pt x="60" y="13"/>
                    <a:pt x="61" y="14"/>
                  </a:cubicBezTo>
                  <a:cubicBezTo>
                    <a:pt x="62" y="15"/>
                    <a:pt x="62" y="16"/>
                    <a:pt x="62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2" name="Freeform 36"/>
            <p:cNvSpPr/>
            <p:nvPr/>
          </p:nvSpPr>
          <p:spPr bwMode="auto">
            <a:xfrm>
              <a:off x="24" y="46"/>
              <a:ext cx="49" cy="14"/>
            </a:xfrm>
            <a:custGeom>
              <a:avLst/>
              <a:gdLst>
                <a:gd name="T0" fmla="*/ 48 w 48"/>
                <a:gd name="T1" fmla="*/ 7 h 14"/>
                <a:gd name="T2" fmla="*/ 42 w 48"/>
                <a:gd name="T3" fmla="*/ 0 h 14"/>
                <a:gd name="T4" fmla="*/ 7 w 48"/>
                <a:gd name="T5" fmla="*/ 0 h 14"/>
                <a:gd name="T6" fmla="*/ 0 w 48"/>
                <a:gd name="T7" fmla="*/ 7 h 14"/>
                <a:gd name="T8" fmla="*/ 7 w 48"/>
                <a:gd name="T9" fmla="*/ 14 h 14"/>
                <a:gd name="T10" fmla="*/ 42 w 48"/>
                <a:gd name="T11" fmla="*/ 14 h 14"/>
                <a:gd name="T12" fmla="*/ 48 w 48"/>
                <a:gd name="T1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8" y="7"/>
                  </a:moveTo>
                  <a:cubicBezTo>
                    <a:pt x="48" y="3"/>
                    <a:pt x="45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4"/>
                    <a:pt x="48" y="11"/>
                    <a:pt x="48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13" name="Freeform 37"/>
            <p:cNvSpPr/>
            <p:nvPr/>
          </p:nvSpPr>
          <p:spPr bwMode="auto">
            <a:xfrm>
              <a:off x="24" y="73"/>
              <a:ext cx="32" cy="15"/>
            </a:xfrm>
            <a:custGeom>
              <a:avLst/>
              <a:gdLst>
                <a:gd name="T0" fmla="*/ 7 w 31"/>
                <a:gd name="T1" fmla="*/ 0 h 14"/>
                <a:gd name="T2" fmla="*/ 0 w 31"/>
                <a:gd name="T3" fmla="*/ 7 h 14"/>
                <a:gd name="T4" fmla="*/ 7 w 31"/>
                <a:gd name="T5" fmla="*/ 14 h 14"/>
                <a:gd name="T6" fmla="*/ 24 w 31"/>
                <a:gd name="T7" fmla="*/ 14 h 14"/>
                <a:gd name="T8" fmla="*/ 31 w 31"/>
                <a:gd name="T9" fmla="*/ 7 h 14"/>
                <a:gd name="T10" fmla="*/ 24 w 31"/>
                <a:gd name="T11" fmla="*/ 0 h 14"/>
                <a:gd name="T12" fmla="*/ 7 w 3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8" y="14"/>
                    <a:pt x="31" y="11"/>
                    <a:pt x="31" y="7"/>
                  </a:cubicBezTo>
                  <a:cubicBezTo>
                    <a:pt x="31" y="3"/>
                    <a:pt x="28" y="0"/>
                    <a:pt x="24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4614" name="PA_任意多边形 38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flipH="1">
            <a:off x="10646509" y="2613421"/>
            <a:ext cx="402167" cy="271017"/>
          </a:xfrm>
          <a:custGeom>
            <a:avLst/>
            <a:gdLst>
              <a:gd name="T0" fmla="*/ 154 w 160"/>
              <a:gd name="T1" fmla="*/ 12 h 109"/>
              <a:gd name="T2" fmla="*/ 139 w 160"/>
              <a:gd name="T3" fmla="*/ 6 h 109"/>
              <a:gd name="T4" fmla="*/ 123 w 160"/>
              <a:gd name="T5" fmla="*/ 12 h 109"/>
              <a:gd name="T6" fmla="*/ 117 w 160"/>
              <a:gd name="T7" fmla="*/ 27 h 109"/>
              <a:gd name="T8" fmla="*/ 119 w 160"/>
              <a:gd name="T9" fmla="*/ 36 h 109"/>
              <a:gd name="T10" fmla="*/ 93 w 160"/>
              <a:gd name="T11" fmla="*/ 60 h 109"/>
              <a:gd name="T12" fmla="*/ 79 w 160"/>
              <a:gd name="T13" fmla="*/ 56 h 109"/>
              <a:gd name="T14" fmla="*/ 66 w 160"/>
              <a:gd name="T15" fmla="*/ 59 h 109"/>
              <a:gd name="T16" fmla="*/ 47 w 160"/>
              <a:gd name="T17" fmla="*/ 37 h 109"/>
              <a:gd name="T18" fmla="*/ 43 w 160"/>
              <a:gd name="T19" fmla="*/ 7 h 109"/>
              <a:gd name="T20" fmla="*/ 25 w 160"/>
              <a:gd name="T21" fmla="*/ 0 h 109"/>
              <a:gd name="T22" fmla="*/ 8 w 160"/>
              <a:gd name="T23" fmla="*/ 7 h 109"/>
              <a:gd name="T24" fmla="*/ 0 w 160"/>
              <a:gd name="T25" fmla="*/ 24 h 109"/>
              <a:gd name="T26" fmla="*/ 8 w 160"/>
              <a:gd name="T27" fmla="*/ 42 h 109"/>
              <a:gd name="T28" fmla="*/ 25 w 160"/>
              <a:gd name="T29" fmla="*/ 49 h 109"/>
              <a:gd name="T30" fmla="*/ 37 w 160"/>
              <a:gd name="T31" fmla="*/ 46 h 109"/>
              <a:gd name="T32" fmla="*/ 56 w 160"/>
              <a:gd name="T33" fmla="*/ 69 h 109"/>
              <a:gd name="T34" fmla="*/ 60 w 160"/>
              <a:gd name="T35" fmla="*/ 102 h 109"/>
              <a:gd name="T36" fmla="*/ 79 w 160"/>
              <a:gd name="T37" fmla="*/ 109 h 109"/>
              <a:gd name="T38" fmla="*/ 98 w 160"/>
              <a:gd name="T39" fmla="*/ 102 h 109"/>
              <a:gd name="T40" fmla="*/ 102 w 160"/>
              <a:gd name="T41" fmla="*/ 69 h 109"/>
              <a:gd name="T42" fmla="*/ 129 w 160"/>
              <a:gd name="T43" fmla="*/ 46 h 109"/>
              <a:gd name="T44" fmla="*/ 139 w 160"/>
              <a:gd name="T45" fmla="*/ 49 h 109"/>
              <a:gd name="T46" fmla="*/ 154 w 160"/>
              <a:gd name="T47" fmla="*/ 43 h 109"/>
              <a:gd name="T48" fmla="*/ 160 w 160"/>
              <a:gd name="T49" fmla="*/ 27 h 109"/>
              <a:gd name="T50" fmla="*/ 154 w 160"/>
              <a:gd name="T51" fmla="*/ 12 h 109"/>
              <a:gd name="T52" fmla="*/ 17 w 160"/>
              <a:gd name="T53" fmla="*/ 32 h 109"/>
              <a:gd name="T54" fmla="*/ 14 w 160"/>
              <a:gd name="T55" fmla="*/ 24 h 109"/>
              <a:gd name="T56" fmla="*/ 17 w 160"/>
              <a:gd name="T57" fmla="*/ 17 h 109"/>
              <a:gd name="T58" fmla="*/ 25 w 160"/>
              <a:gd name="T59" fmla="*/ 13 h 109"/>
              <a:gd name="T60" fmla="*/ 33 w 160"/>
              <a:gd name="T61" fmla="*/ 17 h 109"/>
              <a:gd name="T62" fmla="*/ 33 w 160"/>
              <a:gd name="T63" fmla="*/ 32 h 109"/>
              <a:gd name="T64" fmla="*/ 17 w 160"/>
              <a:gd name="T65" fmla="*/ 32 h 109"/>
              <a:gd name="T66" fmla="*/ 144 w 160"/>
              <a:gd name="T67" fmla="*/ 33 h 109"/>
              <a:gd name="T68" fmla="*/ 133 w 160"/>
              <a:gd name="T69" fmla="*/ 33 h 109"/>
              <a:gd name="T70" fmla="*/ 131 w 160"/>
              <a:gd name="T71" fmla="*/ 27 h 109"/>
              <a:gd name="T72" fmla="*/ 133 w 160"/>
              <a:gd name="T73" fmla="*/ 22 h 109"/>
              <a:gd name="T74" fmla="*/ 139 w 160"/>
              <a:gd name="T75" fmla="*/ 20 h 109"/>
              <a:gd name="T76" fmla="*/ 144 w 160"/>
              <a:gd name="T77" fmla="*/ 22 h 109"/>
              <a:gd name="T78" fmla="*/ 146 w 160"/>
              <a:gd name="T79" fmla="*/ 27 h 109"/>
              <a:gd name="T80" fmla="*/ 144 w 160"/>
              <a:gd name="T81" fmla="*/ 3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09">
                <a:moveTo>
                  <a:pt x="154" y="12"/>
                </a:moveTo>
                <a:cubicBezTo>
                  <a:pt x="150" y="8"/>
                  <a:pt x="144" y="6"/>
                  <a:pt x="139" y="6"/>
                </a:cubicBezTo>
                <a:cubicBezTo>
                  <a:pt x="133" y="6"/>
                  <a:pt x="127" y="8"/>
                  <a:pt x="123" y="12"/>
                </a:cubicBezTo>
                <a:cubicBezTo>
                  <a:pt x="119" y="16"/>
                  <a:pt x="117" y="22"/>
                  <a:pt x="117" y="27"/>
                </a:cubicBezTo>
                <a:cubicBezTo>
                  <a:pt x="117" y="31"/>
                  <a:pt x="118" y="34"/>
                  <a:pt x="119" y="36"/>
                </a:cubicBezTo>
                <a:cubicBezTo>
                  <a:pt x="93" y="60"/>
                  <a:pt x="93" y="60"/>
                  <a:pt x="93" y="60"/>
                </a:cubicBezTo>
                <a:cubicBezTo>
                  <a:pt x="89" y="57"/>
                  <a:pt x="84" y="56"/>
                  <a:pt x="79" y="56"/>
                </a:cubicBezTo>
                <a:cubicBezTo>
                  <a:pt x="74" y="56"/>
                  <a:pt x="70" y="57"/>
                  <a:pt x="66" y="59"/>
                </a:cubicBezTo>
                <a:cubicBezTo>
                  <a:pt x="47" y="37"/>
                  <a:pt x="47" y="37"/>
                  <a:pt x="47" y="37"/>
                </a:cubicBezTo>
                <a:cubicBezTo>
                  <a:pt x="52" y="27"/>
                  <a:pt x="51" y="15"/>
                  <a:pt x="43" y="7"/>
                </a:cubicBezTo>
                <a:cubicBezTo>
                  <a:pt x="38" y="2"/>
                  <a:pt x="32" y="0"/>
                  <a:pt x="25" y="0"/>
                </a:cubicBezTo>
                <a:cubicBezTo>
                  <a:pt x="19" y="0"/>
                  <a:pt x="12" y="2"/>
                  <a:pt x="8" y="7"/>
                </a:cubicBezTo>
                <a:cubicBezTo>
                  <a:pt x="3" y="12"/>
                  <a:pt x="0" y="18"/>
                  <a:pt x="0" y="24"/>
                </a:cubicBezTo>
                <a:cubicBezTo>
                  <a:pt x="0" y="31"/>
                  <a:pt x="3" y="37"/>
                  <a:pt x="8" y="42"/>
                </a:cubicBezTo>
                <a:cubicBezTo>
                  <a:pt x="12" y="47"/>
                  <a:pt x="19" y="49"/>
                  <a:pt x="25" y="49"/>
                </a:cubicBezTo>
                <a:cubicBezTo>
                  <a:pt x="29" y="49"/>
                  <a:pt x="33" y="48"/>
                  <a:pt x="37" y="46"/>
                </a:cubicBezTo>
                <a:cubicBezTo>
                  <a:pt x="56" y="69"/>
                  <a:pt x="56" y="69"/>
                  <a:pt x="56" y="69"/>
                </a:cubicBezTo>
                <a:cubicBezTo>
                  <a:pt x="50" y="79"/>
                  <a:pt x="51" y="93"/>
                  <a:pt x="60" y="102"/>
                </a:cubicBezTo>
                <a:cubicBezTo>
                  <a:pt x="65" y="107"/>
                  <a:pt x="72" y="109"/>
                  <a:pt x="79" y="109"/>
                </a:cubicBezTo>
                <a:cubicBezTo>
                  <a:pt x="86" y="109"/>
                  <a:pt x="93" y="107"/>
                  <a:pt x="98" y="102"/>
                </a:cubicBezTo>
                <a:cubicBezTo>
                  <a:pt x="107" y="93"/>
                  <a:pt x="108" y="80"/>
                  <a:pt x="102" y="69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32" y="48"/>
                  <a:pt x="135" y="49"/>
                  <a:pt x="139" y="49"/>
                </a:cubicBezTo>
                <a:cubicBezTo>
                  <a:pt x="144" y="49"/>
                  <a:pt x="150" y="47"/>
                  <a:pt x="154" y="43"/>
                </a:cubicBezTo>
                <a:cubicBezTo>
                  <a:pt x="158" y="38"/>
                  <a:pt x="160" y="33"/>
                  <a:pt x="160" y="27"/>
                </a:cubicBezTo>
                <a:cubicBezTo>
                  <a:pt x="160" y="22"/>
                  <a:pt x="158" y="16"/>
                  <a:pt x="154" y="12"/>
                </a:cubicBezTo>
                <a:moveTo>
                  <a:pt x="17" y="32"/>
                </a:moveTo>
                <a:cubicBezTo>
                  <a:pt x="15" y="30"/>
                  <a:pt x="14" y="27"/>
                  <a:pt x="14" y="24"/>
                </a:cubicBezTo>
                <a:cubicBezTo>
                  <a:pt x="14" y="21"/>
                  <a:pt x="15" y="19"/>
                  <a:pt x="17" y="17"/>
                </a:cubicBezTo>
                <a:cubicBezTo>
                  <a:pt x="20" y="14"/>
                  <a:pt x="22" y="13"/>
                  <a:pt x="25" y="13"/>
                </a:cubicBezTo>
                <a:cubicBezTo>
                  <a:pt x="28" y="13"/>
                  <a:pt x="31" y="14"/>
                  <a:pt x="33" y="17"/>
                </a:cubicBezTo>
                <a:cubicBezTo>
                  <a:pt x="38" y="21"/>
                  <a:pt x="38" y="28"/>
                  <a:pt x="33" y="32"/>
                </a:cubicBezTo>
                <a:cubicBezTo>
                  <a:pt x="29" y="37"/>
                  <a:pt x="22" y="37"/>
                  <a:pt x="17" y="32"/>
                </a:cubicBezTo>
                <a:moveTo>
                  <a:pt x="144" y="33"/>
                </a:moveTo>
                <a:cubicBezTo>
                  <a:pt x="141" y="36"/>
                  <a:pt x="136" y="36"/>
                  <a:pt x="133" y="33"/>
                </a:cubicBezTo>
                <a:cubicBezTo>
                  <a:pt x="132" y="31"/>
                  <a:pt x="131" y="29"/>
                  <a:pt x="131" y="27"/>
                </a:cubicBezTo>
                <a:cubicBezTo>
                  <a:pt x="131" y="25"/>
                  <a:pt x="132" y="23"/>
                  <a:pt x="133" y="22"/>
                </a:cubicBezTo>
                <a:cubicBezTo>
                  <a:pt x="135" y="20"/>
                  <a:pt x="137" y="20"/>
                  <a:pt x="139" y="20"/>
                </a:cubicBezTo>
                <a:cubicBezTo>
                  <a:pt x="141" y="20"/>
                  <a:pt x="143" y="20"/>
                  <a:pt x="144" y="22"/>
                </a:cubicBezTo>
                <a:cubicBezTo>
                  <a:pt x="146" y="23"/>
                  <a:pt x="146" y="25"/>
                  <a:pt x="146" y="27"/>
                </a:cubicBezTo>
                <a:cubicBezTo>
                  <a:pt x="146" y="29"/>
                  <a:pt x="146" y="31"/>
                  <a:pt x="144" y="3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5" name="PA_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49637" y="3024502"/>
            <a:ext cx="3923930" cy="33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神经元参数可调整自定义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6" name="PA_文本框 4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401051" y="2430685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3200" dirty="0">
                <a:solidFill>
                  <a:schemeClr val="accent3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神经元参数</a:t>
            </a:r>
            <a:endParaRPr lang="zh-CN" altLang="zh-CN" sz="3200" dirty="0">
              <a:solidFill>
                <a:schemeClr val="accent3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7" name="PA_矩形 4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46352" y="4718541"/>
            <a:ext cx="3786913" cy="33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结果分析与对比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8" name="PA_文本框 4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01051" y="4183826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1219170"/>
            <a:r>
              <a:rPr lang="zh-CN" altLang="en-US" sz="3200" dirty="0">
                <a:solidFill>
                  <a:srgbClr val="F5736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可视化分析</a:t>
            </a:r>
            <a:endParaRPr lang="zh-CN" altLang="zh-CN" sz="3200" dirty="0">
              <a:solidFill>
                <a:srgbClr val="F57365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19" name="PA_矩形 4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0" y="4742797"/>
            <a:ext cx="3790951" cy="33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类模板的使用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0" name="PA_文本框 44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75842" y="4183826"/>
            <a:ext cx="26468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en-US" sz="3200" dirty="0">
                <a:solidFill>
                  <a:srgbClr val="84CBC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自定义模板类</a:t>
            </a:r>
            <a:endParaRPr lang="zh-CN" altLang="zh-CN" sz="3200" dirty="0">
              <a:solidFill>
                <a:srgbClr val="84CBC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4621" name="PA_组合 45"/>
          <p:cNvGrpSpPr/>
          <p:nvPr>
            <p:custDataLst>
              <p:tags r:id="rId10"/>
            </p:custDataLst>
          </p:nvPr>
        </p:nvGrpSpPr>
        <p:grpSpPr bwMode="auto">
          <a:xfrm flipH="1">
            <a:off x="1334803" y="2563430"/>
            <a:ext cx="279400" cy="343005"/>
            <a:chOff x="0" y="0"/>
            <a:chExt cx="134" cy="163"/>
          </a:xfrm>
          <a:solidFill>
            <a:schemeClr val="accent1"/>
          </a:solidFill>
        </p:grpSpPr>
        <p:sp>
          <p:nvSpPr>
            <p:cNvPr id="24622" name="Freeform 46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23" name="Rectangle 47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4624" name="Rectangle 48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170"/>
              <a:endParaRPr lang="zh-CN" altLang="en-US" sz="2400"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4625" name="PA_矩形 49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4434" y="2998126"/>
            <a:ext cx="3793265" cy="609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自定义结构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2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运算的完备性</a:t>
            </a:r>
            <a:endParaRPr lang="en-US" altLang="zh-CN" sz="12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6" name="PA_文本框 5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586213" y="2439154"/>
            <a:ext cx="22365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 defTabSz="1219170"/>
            <a:r>
              <a:rPr lang="zh-CN" altLang="en-US" sz="3200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重载运算符</a:t>
            </a:r>
            <a:endParaRPr lang="zh-CN" altLang="zh-CN" sz="3200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627" name="PA_任意多边形 51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967643" y="4325686"/>
            <a:ext cx="311149" cy="323949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pPr defTabSz="1219170"/>
            <a:endParaRPr lang="zh-CN" altLang="en-US" sz="2400">
              <a:solidFill>
                <a:srgbClr val="84CBC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PA_矩形 39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zh-CN" altLang="en-US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创新点</a:t>
            </a:r>
            <a:endParaRPr lang="en-US" altLang="zh-CN" sz="2667" dirty="0">
              <a:solidFill>
                <a:srgbClr val="1D69A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9" name="PA_组合 48"/>
          <p:cNvGrpSpPr/>
          <p:nvPr>
            <p:custDataLst>
              <p:tags r:id="rId15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50" name="矩形 49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352276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4" grpId="0" animBg="1"/>
      <p:bldP spid="24615" grpId="0"/>
      <p:bldP spid="24616" grpId="0"/>
      <p:bldP spid="24617" grpId="0"/>
      <p:bldP spid="24618" grpId="0"/>
      <p:bldP spid="24619" grpId="0"/>
      <p:bldP spid="24620" grpId="0" animBg="1" autoUpdateAnimBg="0"/>
      <p:bldP spid="24625" grpId="0"/>
      <p:bldP spid="24626" grpId="0"/>
      <p:bldP spid="24627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4" y="3569060"/>
            <a:ext cx="1332416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基础数据结构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02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827541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任意多边形 5"/>
          <p:cNvSpPr/>
          <p:nvPr>
            <p:custDataLst>
              <p:tags r:id="rId1"/>
            </p:custDataLst>
          </p:nvPr>
        </p:nvSpPr>
        <p:spPr bwMode="auto">
          <a:xfrm>
            <a:off x="4850736" y="3176316"/>
            <a:ext cx="497353" cy="1006321"/>
          </a:xfrm>
          <a:custGeom>
            <a:avLst/>
            <a:gdLst>
              <a:gd name="T0" fmla="*/ 8 w 112"/>
              <a:gd name="T1" fmla="*/ 0 h 226"/>
              <a:gd name="T2" fmla="*/ 15 w 112"/>
              <a:gd name="T3" fmla="*/ 126 h 226"/>
              <a:gd name="T4" fmla="*/ 61 w 112"/>
              <a:gd name="T5" fmla="*/ 226 h 226"/>
              <a:gd name="T6" fmla="*/ 112 w 112"/>
              <a:gd name="T7" fmla="*/ 226 h 226"/>
              <a:gd name="T8" fmla="*/ 71 w 112"/>
              <a:gd name="T9" fmla="*/ 145 h 226"/>
              <a:gd name="T10" fmla="*/ 56 w 112"/>
              <a:gd name="T11" fmla="*/ 0 h 226"/>
              <a:gd name="T12" fmla="*/ 8 w 112"/>
              <a:gd name="T1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226">
                <a:moveTo>
                  <a:pt x="8" y="0"/>
                </a:moveTo>
                <a:cubicBezTo>
                  <a:pt x="0" y="51"/>
                  <a:pt x="8" y="96"/>
                  <a:pt x="15" y="126"/>
                </a:cubicBezTo>
                <a:cubicBezTo>
                  <a:pt x="22" y="153"/>
                  <a:pt x="41" y="191"/>
                  <a:pt x="61" y="226"/>
                </a:cubicBezTo>
                <a:cubicBezTo>
                  <a:pt x="112" y="226"/>
                  <a:pt x="112" y="226"/>
                  <a:pt x="112" y="226"/>
                </a:cubicBezTo>
                <a:cubicBezTo>
                  <a:pt x="99" y="203"/>
                  <a:pt x="84" y="176"/>
                  <a:pt x="71" y="145"/>
                </a:cubicBezTo>
                <a:cubicBezTo>
                  <a:pt x="56" y="107"/>
                  <a:pt x="47" y="54"/>
                  <a:pt x="56" y="0"/>
                </a:cubicBezTo>
                <a:lnTo>
                  <a:pt x="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任意多边形 6"/>
          <p:cNvSpPr/>
          <p:nvPr>
            <p:custDataLst>
              <p:tags r:id="rId2"/>
            </p:custDataLst>
          </p:nvPr>
        </p:nvSpPr>
        <p:spPr bwMode="auto">
          <a:xfrm>
            <a:off x="4886530" y="2147380"/>
            <a:ext cx="1196287" cy="1015744"/>
          </a:xfrm>
          <a:custGeom>
            <a:avLst/>
            <a:gdLst>
              <a:gd name="T0" fmla="*/ 48 w 269"/>
              <a:gd name="T1" fmla="*/ 228 h 228"/>
              <a:gd name="T2" fmla="*/ 91 w 269"/>
              <a:gd name="T3" fmla="*/ 130 h 228"/>
              <a:gd name="T4" fmla="*/ 269 w 269"/>
              <a:gd name="T5" fmla="*/ 46 h 228"/>
              <a:gd name="T6" fmla="*/ 269 w 269"/>
              <a:gd name="T7" fmla="*/ 0 h 228"/>
              <a:gd name="T8" fmla="*/ 50 w 269"/>
              <a:gd name="T9" fmla="*/ 110 h 228"/>
              <a:gd name="T10" fmla="*/ 0 w 269"/>
              <a:gd name="T11" fmla="*/ 228 h 228"/>
              <a:gd name="T12" fmla="*/ 48 w 269"/>
              <a:gd name="T13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228">
                <a:moveTo>
                  <a:pt x="48" y="228"/>
                </a:moveTo>
                <a:cubicBezTo>
                  <a:pt x="54" y="194"/>
                  <a:pt x="67" y="160"/>
                  <a:pt x="91" y="130"/>
                </a:cubicBezTo>
                <a:cubicBezTo>
                  <a:pt x="153" y="50"/>
                  <a:pt x="246" y="46"/>
                  <a:pt x="269" y="46"/>
                </a:cubicBezTo>
                <a:cubicBezTo>
                  <a:pt x="269" y="0"/>
                  <a:pt x="269" y="0"/>
                  <a:pt x="269" y="0"/>
                </a:cubicBezTo>
                <a:cubicBezTo>
                  <a:pt x="226" y="0"/>
                  <a:pt x="123" y="10"/>
                  <a:pt x="50" y="110"/>
                </a:cubicBezTo>
                <a:cubicBezTo>
                  <a:pt x="21" y="150"/>
                  <a:pt x="6" y="190"/>
                  <a:pt x="0" y="228"/>
                </a:cubicBezTo>
                <a:lnTo>
                  <a:pt x="48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任意多边形 7"/>
          <p:cNvSpPr/>
          <p:nvPr>
            <p:custDataLst>
              <p:tags r:id="rId3"/>
            </p:custDataLst>
          </p:nvPr>
        </p:nvSpPr>
        <p:spPr bwMode="auto">
          <a:xfrm>
            <a:off x="5129552" y="4195828"/>
            <a:ext cx="953261" cy="1010091"/>
          </a:xfrm>
          <a:custGeom>
            <a:avLst/>
            <a:gdLst>
              <a:gd name="T0" fmla="*/ 108 w 214"/>
              <a:gd name="T1" fmla="*/ 146 h 227"/>
              <a:gd name="T2" fmla="*/ 82 w 214"/>
              <a:gd name="T3" fmla="*/ 51 h 227"/>
              <a:gd name="T4" fmla="*/ 51 w 214"/>
              <a:gd name="T5" fmla="*/ 0 h 227"/>
              <a:gd name="T6" fmla="*/ 0 w 214"/>
              <a:gd name="T7" fmla="*/ 0 h 227"/>
              <a:gd name="T8" fmla="*/ 47 w 214"/>
              <a:gd name="T9" fmla="*/ 82 h 227"/>
              <a:gd name="T10" fmla="*/ 65 w 214"/>
              <a:gd name="T11" fmla="*/ 158 h 227"/>
              <a:gd name="T12" fmla="*/ 85 w 214"/>
              <a:gd name="T13" fmla="*/ 205 h 227"/>
              <a:gd name="T14" fmla="*/ 109 w 214"/>
              <a:gd name="T15" fmla="*/ 227 h 227"/>
              <a:gd name="T16" fmla="*/ 214 w 214"/>
              <a:gd name="T17" fmla="*/ 227 h 227"/>
              <a:gd name="T18" fmla="*/ 214 w 214"/>
              <a:gd name="T19" fmla="*/ 184 h 227"/>
              <a:gd name="T20" fmla="*/ 126 w 214"/>
              <a:gd name="T21" fmla="*/ 184 h 227"/>
              <a:gd name="T22" fmla="*/ 108 w 214"/>
              <a:gd name="T23" fmla="*/ 146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4" h="227">
                <a:moveTo>
                  <a:pt x="108" y="146"/>
                </a:moveTo>
                <a:cubicBezTo>
                  <a:pt x="108" y="127"/>
                  <a:pt x="98" y="80"/>
                  <a:pt x="82" y="51"/>
                </a:cubicBezTo>
                <a:cubicBezTo>
                  <a:pt x="74" y="37"/>
                  <a:pt x="63" y="20"/>
                  <a:pt x="51" y="0"/>
                </a:cubicBezTo>
                <a:cubicBezTo>
                  <a:pt x="0" y="0"/>
                  <a:pt x="0" y="0"/>
                  <a:pt x="0" y="0"/>
                </a:cubicBezTo>
                <a:cubicBezTo>
                  <a:pt x="20" y="36"/>
                  <a:pt x="40" y="68"/>
                  <a:pt x="47" y="82"/>
                </a:cubicBezTo>
                <a:cubicBezTo>
                  <a:pt x="59" y="107"/>
                  <a:pt x="65" y="146"/>
                  <a:pt x="65" y="158"/>
                </a:cubicBezTo>
                <a:cubicBezTo>
                  <a:pt x="66" y="171"/>
                  <a:pt x="72" y="190"/>
                  <a:pt x="85" y="205"/>
                </a:cubicBezTo>
                <a:cubicBezTo>
                  <a:pt x="99" y="220"/>
                  <a:pt x="109" y="227"/>
                  <a:pt x="109" y="227"/>
                </a:cubicBezTo>
                <a:cubicBezTo>
                  <a:pt x="214" y="227"/>
                  <a:pt x="214" y="227"/>
                  <a:pt x="214" y="227"/>
                </a:cubicBezTo>
                <a:cubicBezTo>
                  <a:pt x="214" y="184"/>
                  <a:pt x="214" y="184"/>
                  <a:pt x="214" y="184"/>
                </a:cubicBezTo>
                <a:cubicBezTo>
                  <a:pt x="126" y="184"/>
                  <a:pt x="126" y="184"/>
                  <a:pt x="126" y="184"/>
                </a:cubicBezTo>
                <a:cubicBezTo>
                  <a:pt x="123" y="183"/>
                  <a:pt x="108" y="174"/>
                  <a:pt x="108" y="1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任意多边形 8"/>
          <p:cNvSpPr/>
          <p:nvPr>
            <p:custDataLst>
              <p:tags r:id="rId4"/>
            </p:custDataLst>
          </p:nvPr>
        </p:nvSpPr>
        <p:spPr bwMode="auto">
          <a:xfrm>
            <a:off x="6830730" y="3176316"/>
            <a:ext cx="497353" cy="1006321"/>
          </a:xfrm>
          <a:custGeom>
            <a:avLst/>
            <a:gdLst>
              <a:gd name="T0" fmla="*/ 104 w 112"/>
              <a:gd name="T1" fmla="*/ 0 h 226"/>
              <a:gd name="T2" fmla="*/ 97 w 112"/>
              <a:gd name="T3" fmla="*/ 126 h 226"/>
              <a:gd name="T4" fmla="*/ 51 w 112"/>
              <a:gd name="T5" fmla="*/ 226 h 226"/>
              <a:gd name="T6" fmla="*/ 0 w 112"/>
              <a:gd name="T7" fmla="*/ 226 h 226"/>
              <a:gd name="T8" fmla="*/ 41 w 112"/>
              <a:gd name="T9" fmla="*/ 145 h 226"/>
              <a:gd name="T10" fmla="*/ 57 w 112"/>
              <a:gd name="T11" fmla="*/ 0 h 226"/>
              <a:gd name="T12" fmla="*/ 104 w 112"/>
              <a:gd name="T13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226">
                <a:moveTo>
                  <a:pt x="104" y="0"/>
                </a:moveTo>
                <a:cubicBezTo>
                  <a:pt x="112" y="51"/>
                  <a:pt x="104" y="96"/>
                  <a:pt x="97" y="126"/>
                </a:cubicBezTo>
                <a:cubicBezTo>
                  <a:pt x="90" y="153"/>
                  <a:pt x="71" y="191"/>
                  <a:pt x="51" y="226"/>
                </a:cubicBezTo>
                <a:cubicBezTo>
                  <a:pt x="0" y="226"/>
                  <a:pt x="0" y="226"/>
                  <a:pt x="0" y="226"/>
                </a:cubicBezTo>
                <a:cubicBezTo>
                  <a:pt x="14" y="203"/>
                  <a:pt x="28" y="176"/>
                  <a:pt x="41" y="145"/>
                </a:cubicBezTo>
                <a:cubicBezTo>
                  <a:pt x="56" y="107"/>
                  <a:pt x="65" y="54"/>
                  <a:pt x="57" y="0"/>
                </a:cubicBezTo>
                <a:lnTo>
                  <a:pt x="1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任意多边形 9"/>
          <p:cNvSpPr/>
          <p:nvPr>
            <p:custDataLst>
              <p:tags r:id="rId5"/>
            </p:custDataLst>
          </p:nvPr>
        </p:nvSpPr>
        <p:spPr bwMode="auto">
          <a:xfrm>
            <a:off x="6096003" y="2147380"/>
            <a:ext cx="1196287" cy="1015744"/>
          </a:xfrm>
          <a:custGeom>
            <a:avLst/>
            <a:gdLst>
              <a:gd name="T0" fmla="*/ 221 w 269"/>
              <a:gd name="T1" fmla="*/ 228 h 228"/>
              <a:gd name="T2" fmla="*/ 178 w 269"/>
              <a:gd name="T3" fmla="*/ 130 h 228"/>
              <a:gd name="T4" fmla="*/ 0 w 269"/>
              <a:gd name="T5" fmla="*/ 46 h 228"/>
              <a:gd name="T6" fmla="*/ 0 w 269"/>
              <a:gd name="T7" fmla="*/ 0 h 228"/>
              <a:gd name="T8" fmla="*/ 219 w 269"/>
              <a:gd name="T9" fmla="*/ 110 h 228"/>
              <a:gd name="T10" fmla="*/ 269 w 269"/>
              <a:gd name="T11" fmla="*/ 228 h 228"/>
              <a:gd name="T12" fmla="*/ 221 w 269"/>
              <a:gd name="T13" fmla="*/ 228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9" h="228">
                <a:moveTo>
                  <a:pt x="221" y="228"/>
                </a:moveTo>
                <a:cubicBezTo>
                  <a:pt x="215" y="194"/>
                  <a:pt x="202" y="160"/>
                  <a:pt x="178" y="130"/>
                </a:cubicBezTo>
                <a:cubicBezTo>
                  <a:pt x="116" y="50"/>
                  <a:pt x="23" y="46"/>
                  <a:pt x="0" y="46"/>
                </a:cubicBezTo>
                <a:cubicBezTo>
                  <a:pt x="0" y="0"/>
                  <a:pt x="0" y="0"/>
                  <a:pt x="0" y="0"/>
                </a:cubicBezTo>
                <a:cubicBezTo>
                  <a:pt x="43" y="0"/>
                  <a:pt x="147" y="10"/>
                  <a:pt x="219" y="110"/>
                </a:cubicBezTo>
                <a:cubicBezTo>
                  <a:pt x="248" y="150"/>
                  <a:pt x="263" y="190"/>
                  <a:pt x="269" y="228"/>
                </a:cubicBezTo>
                <a:lnTo>
                  <a:pt x="221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任意多边形 10"/>
          <p:cNvSpPr/>
          <p:nvPr>
            <p:custDataLst>
              <p:tags r:id="rId6"/>
            </p:custDataLst>
          </p:nvPr>
        </p:nvSpPr>
        <p:spPr bwMode="auto">
          <a:xfrm>
            <a:off x="6096002" y="4195828"/>
            <a:ext cx="957029" cy="1010091"/>
          </a:xfrm>
          <a:custGeom>
            <a:avLst/>
            <a:gdLst>
              <a:gd name="T0" fmla="*/ 106 w 215"/>
              <a:gd name="T1" fmla="*/ 146 h 227"/>
              <a:gd name="T2" fmla="*/ 132 w 215"/>
              <a:gd name="T3" fmla="*/ 51 h 227"/>
              <a:gd name="T4" fmla="*/ 163 w 215"/>
              <a:gd name="T5" fmla="*/ 0 h 227"/>
              <a:gd name="T6" fmla="*/ 215 w 215"/>
              <a:gd name="T7" fmla="*/ 0 h 227"/>
              <a:gd name="T8" fmla="*/ 167 w 215"/>
              <a:gd name="T9" fmla="*/ 82 h 227"/>
              <a:gd name="T10" fmla="*/ 149 w 215"/>
              <a:gd name="T11" fmla="*/ 158 h 227"/>
              <a:gd name="T12" fmla="*/ 129 w 215"/>
              <a:gd name="T13" fmla="*/ 205 h 227"/>
              <a:gd name="T14" fmla="*/ 106 w 215"/>
              <a:gd name="T15" fmla="*/ 227 h 227"/>
              <a:gd name="T16" fmla="*/ 0 w 215"/>
              <a:gd name="T17" fmla="*/ 227 h 227"/>
              <a:gd name="T18" fmla="*/ 0 w 215"/>
              <a:gd name="T19" fmla="*/ 184 h 227"/>
              <a:gd name="T20" fmla="*/ 88 w 215"/>
              <a:gd name="T21" fmla="*/ 184 h 227"/>
              <a:gd name="T22" fmla="*/ 106 w 215"/>
              <a:gd name="T23" fmla="*/ 146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5" h="227">
                <a:moveTo>
                  <a:pt x="106" y="146"/>
                </a:moveTo>
                <a:cubicBezTo>
                  <a:pt x="106" y="127"/>
                  <a:pt x="116" y="80"/>
                  <a:pt x="132" y="51"/>
                </a:cubicBezTo>
                <a:cubicBezTo>
                  <a:pt x="140" y="37"/>
                  <a:pt x="151" y="20"/>
                  <a:pt x="163" y="0"/>
                </a:cubicBezTo>
                <a:cubicBezTo>
                  <a:pt x="215" y="0"/>
                  <a:pt x="215" y="0"/>
                  <a:pt x="215" y="0"/>
                </a:cubicBezTo>
                <a:cubicBezTo>
                  <a:pt x="194" y="36"/>
                  <a:pt x="174" y="68"/>
                  <a:pt x="167" y="82"/>
                </a:cubicBezTo>
                <a:cubicBezTo>
                  <a:pt x="155" y="107"/>
                  <a:pt x="149" y="146"/>
                  <a:pt x="149" y="158"/>
                </a:cubicBezTo>
                <a:cubicBezTo>
                  <a:pt x="149" y="171"/>
                  <a:pt x="143" y="190"/>
                  <a:pt x="129" y="205"/>
                </a:cubicBezTo>
                <a:cubicBezTo>
                  <a:pt x="115" y="220"/>
                  <a:pt x="106" y="227"/>
                  <a:pt x="106" y="227"/>
                </a:cubicBezTo>
                <a:cubicBezTo>
                  <a:pt x="0" y="227"/>
                  <a:pt x="0" y="227"/>
                  <a:pt x="0" y="227"/>
                </a:cubicBezTo>
                <a:cubicBezTo>
                  <a:pt x="0" y="184"/>
                  <a:pt x="0" y="184"/>
                  <a:pt x="0" y="18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91" y="183"/>
                  <a:pt x="106" y="174"/>
                  <a:pt x="106" y="1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矩形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06488" y="3379841"/>
            <a:ext cx="226069" cy="584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矩形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32559" y="3379841"/>
            <a:ext cx="227955" cy="58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矩形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60512" y="3379841"/>
            <a:ext cx="231723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_矩形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92234" y="3379841"/>
            <a:ext cx="226069" cy="584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5" name="PA_矩形 1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18303" y="3379841"/>
            <a:ext cx="227955" cy="584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PA_矩形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546256" y="3379841"/>
            <a:ext cx="229837" cy="584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17"/>
          <p:cNvSpPr/>
          <p:nvPr>
            <p:custDataLst>
              <p:tags r:id="rId13"/>
            </p:custDataLst>
          </p:nvPr>
        </p:nvSpPr>
        <p:spPr bwMode="auto">
          <a:xfrm>
            <a:off x="5553435" y="5320872"/>
            <a:ext cx="1071948" cy="88571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5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5"/>
                  <a:pt x="241" y="10"/>
                </a:cubicBezTo>
                <a:cubicBezTo>
                  <a:pt x="241" y="4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/>
          <p:nvPr>
            <p:custDataLst>
              <p:tags r:id="rId14"/>
            </p:custDataLst>
          </p:nvPr>
        </p:nvSpPr>
        <p:spPr bwMode="auto">
          <a:xfrm>
            <a:off x="5553435" y="5467863"/>
            <a:ext cx="1071948" cy="88571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6"/>
                  <a:pt x="241" y="10"/>
                </a:cubicBezTo>
                <a:cubicBezTo>
                  <a:pt x="241" y="5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任意多边形 19"/>
          <p:cNvSpPr/>
          <p:nvPr>
            <p:custDataLst>
              <p:tags r:id="rId15"/>
            </p:custDataLst>
          </p:nvPr>
        </p:nvSpPr>
        <p:spPr bwMode="auto">
          <a:xfrm>
            <a:off x="5553435" y="5618623"/>
            <a:ext cx="1071948" cy="90456"/>
          </a:xfrm>
          <a:custGeom>
            <a:avLst/>
            <a:gdLst>
              <a:gd name="T0" fmla="*/ 231 w 241"/>
              <a:gd name="T1" fmla="*/ 0 h 20"/>
              <a:gd name="T2" fmla="*/ 10 w 241"/>
              <a:gd name="T3" fmla="*/ 0 h 20"/>
              <a:gd name="T4" fmla="*/ 0 w 241"/>
              <a:gd name="T5" fmla="*/ 10 h 20"/>
              <a:gd name="T6" fmla="*/ 10 w 241"/>
              <a:gd name="T7" fmla="*/ 20 h 20"/>
              <a:gd name="T8" fmla="*/ 231 w 241"/>
              <a:gd name="T9" fmla="*/ 20 h 20"/>
              <a:gd name="T10" fmla="*/ 241 w 241"/>
              <a:gd name="T11" fmla="*/ 10 h 20"/>
              <a:gd name="T12" fmla="*/ 231 w 241"/>
              <a:gd name="T13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1" h="20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5"/>
                  <a:pt x="4" y="20"/>
                  <a:pt x="10" y="20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5"/>
                  <a:pt x="241" y="10"/>
                </a:cubicBezTo>
                <a:cubicBezTo>
                  <a:pt x="241" y="4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任意多边形 20"/>
          <p:cNvSpPr/>
          <p:nvPr>
            <p:custDataLst>
              <p:tags r:id="rId16"/>
            </p:custDataLst>
          </p:nvPr>
        </p:nvSpPr>
        <p:spPr bwMode="auto">
          <a:xfrm>
            <a:off x="5553435" y="5765613"/>
            <a:ext cx="1071948" cy="316595"/>
          </a:xfrm>
          <a:custGeom>
            <a:avLst/>
            <a:gdLst>
              <a:gd name="T0" fmla="*/ 231 w 241"/>
              <a:gd name="T1" fmla="*/ 0 h 71"/>
              <a:gd name="T2" fmla="*/ 10 w 241"/>
              <a:gd name="T3" fmla="*/ 0 h 71"/>
              <a:gd name="T4" fmla="*/ 0 w 241"/>
              <a:gd name="T5" fmla="*/ 10 h 71"/>
              <a:gd name="T6" fmla="*/ 10 w 241"/>
              <a:gd name="T7" fmla="*/ 20 h 71"/>
              <a:gd name="T8" fmla="*/ 53 w 241"/>
              <a:gd name="T9" fmla="*/ 61 h 71"/>
              <a:gd name="T10" fmla="*/ 63 w 241"/>
              <a:gd name="T11" fmla="*/ 71 h 71"/>
              <a:gd name="T12" fmla="*/ 178 w 241"/>
              <a:gd name="T13" fmla="*/ 71 h 71"/>
              <a:gd name="T14" fmla="*/ 189 w 241"/>
              <a:gd name="T15" fmla="*/ 61 h 71"/>
              <a:gd name="T16" fmla="*/ 231 w 241"/>
              <a:gd name="T17" fmla="*/ 20 h 71"/>
              <a:gd name="T18" fmla="*/ 241 w 241"/>
              <a:gd name="T19" fmla="*/ 10 h 71"/>
              <a:gd name="T20" fmla="*/ 231 w 241"/>
              <a:gd name="T21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1" h="71">
                <a:moveTo>
                  <a:pt x="231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7"/>
                  <a:pt x="57" y="71"/>
                  <a:pt x="63" y="71"/>
                </a:cubicBezTo>
                <a:cubicBezTo>
                  <a:pt x="178" y="71"/>
                  <a:pt x="178" y="71"/>
                  <a:pt x="178" y="71"/>
                </a:cubicBezTo>
                <a:cubicBezTo>
                  <a:pt x="184" y="71"/>
                  <a:pt x="189" y="67"/>
                  <a:pt x="189" y="61"/>
                </a:cubicBezTo>
                <a:cubicBezTo>
                  <a:pt x="231" y="20"/>
                  <a:pt x="231" y="20"/>
                  <a:pt x="231" y="20"/>
                </a:cubicBezTo>
                <a:cubicBezTo>
                  <a:pt x="237" y="20"/>
                  <a:pt x="241" y="16"/>
                  <a:pt x="241" y="10"/>
                </a:cubicBezTo>
                <a:cubicBezTo>
                  <a:pt x="241" y="5"/>
                  <a:pt x="237" y="0"/>
                  <a:pt x="23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PA_任意多边形 21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3849526" y="4528403"/>
            <a:ext cx="326261" cy="312904"/>
          </a:xfrm>
          <a:custGeom>
            <a:avLst/>
            <a:gdLst>
              <a:gd name="T0" fmla="*/ 74 w 123"/>
              <a:gd name="T1" fmla="*/ 0 h 118"/>
              <a:gd name="T2" fmla="*/ 88 w 123"/>
              <a:gd name="T3" fmla="*/ 14 h 118"/>
              <a:gd name="T4" fmla="*/ 99 w 123"/>
              <a:gd name="T5" fmla="*/ 18 h 118"/>
              <a:gd name="T6" fmla="*/ 123 w 123"/>
              <a:gd name="T7" fmla="*/ 43 h 118"/>
              <a:gd name="T8" fmla="*/ 116 w 123"/>
              <a:gd name="T9" fmla="*/ 111 h 118"/>
              <a:gd name="T10" fmla="*/ 24 w 123"/>
              <a:gd name="T11" fmla="*/ 118 h 118"/>
              <a:gd name="T12" fmla="*/ 7 w 123"/>
              <a:gd name="T13" fmla="*/ 111 h 118"/>
              <a:gd name="T14" fmla="*/ 0 w 123"/>
              <a:gd name="T15" fmla="*/ 43 h 118"/>
              <a:gd name="T16" fmla="*/ 7 w 123"/>
              <a:gd name="T17" fmla="*/ 26 h 118"/>
              <a:gd name="T18" fmla="*/ 24 w 123"/>
              <a:gd name="T19" fmla="*/ 18 h 118"/>
              <a:gd name="T20" fmla="*/ 34 w 123"/>
              <a:gd name="T21" fmla="*/ 14 h 118"/>
              <a:gd name="T22" fmla="*/ 48 w 123"/>
              <a:gd name="T23" fmla="*/ 0 h 118"/>
              <a:gd name="T24" fmla="*/ 86 w 123"/>
              <a:gd name="T25" fmla="*/ 28 h 118"/>
              <a:gd name="T26" fmla="*/ 85 w 123"/>
              <a:gd name="T27" fmla="*/ 28 h 118"/>
              <a:gd name="T28" fmla="*/ 37 w 123"/>
              <a:gd name="T29" fmla="*/ 28 h 118"/>
              <a:gd name="T30" fmla="*/ 14 w 123"/>
              <a:gd name="T31" fmla="*/ 32 h 118"/>
              <a:gd name="T32" fmla="*/ 9 w 123"/>
              <a:gd name="T33" fmla="*/ 43 h 118"/>
              <a:gd name="T34" fmla="*/ 23 w 123"/>
              <a:gd name="T35" fmla="*/ 65 h 118"/>
              <a:gd name="T36" fmla="*/ 26 w 123"/>
              <a:gd name="T37" fmla="*/ 54 h 118"/>
              <a:gd name="T38" fmla="*/ 46 w 123"/>
              <a:gd name="T39" fmla="*/ 54 h 118"/>
              <a:gd name="T40" fmla="*/ 49 w 123"/>
              <a:gd name="T41" fmla="*/ 57 h 118"/>
              <a:gd name="T42" fmla="*/ 74 w 123"/>
              <a:gd name="T43" fmla="*/ 65 h 118"/>
              <a:gd name="T44" fmla="*/ 77 w 123"/>
              <a:gd name="T45" fmla="*/ 54 h 118"/>
              <a:gd name="T46" fmla="*/ 97 w 123"/>
              <a:gd name="T47" fmla="*/ 54 h 118"/>
              <a:gd name="T48" fmla="*/ 100 w 123"/>
              <a:gd name="T49" fmla="*/ 57 h 118"/>
              <a:gd name="T50" fmla="*/ 113 w 123"/>
              <a:gd name="T51" fmla="*/ 65 h 118"/>
              <a:gd name="T52" fmla="*/ 109 w 123"/>
              <a:gd name="T53" fmla="*/ 32 h 118"/>
              <a:gd name="T54" fmla="*/ 86 w 123"/>
              <a:gd name="T55" fmla="*/ 28 h 118"/>
              <a:gd name="T56" fmla="*/ 40 w 123"/>
              <a:gd name="T57" fmla="*/ 18 h 118"/>
              <a:gd name="T58" fmla="*/ 83 w 123"/>
              <a:gd name="T59" fmla="*/ 14 h 118"/>
              <a:gd name="T60" fmla="*/ 74 w 123"/>
              <a:gd name="T61" fmla="*/ 6 h 118"/>
              <a:gd name="T62" fmla="*/ 43 w 123"/>
              <a:gd name="T63" fmla="*/ 8 h 118"/>
              <a:gd name="T64" fmla="*/ 40 w 123"/>
              <a:gd name="T65" fmla="*/ 18 h 118"/>
              <a:gd name="T66" fmla="*/ 9 w 123"/>
              <a:gd name="T67" fmla="*/ 71 h 118"/>
              <a:gd name="T68" fmla="*/ 13 w 123"/>
              <a:gd name="T69" fmla="*/ 104 h 118"/>
              <a:gd name="T70" fmla="*/ 24 w 123"/>
              <a:gd name="T71" fmla="*/ 109 h 118"/>
              <a:gd name="T72" fmla="*/ 109 w 123"/>
              <a:gd name="T73" fmla="*/ 104 h 118"/>
              <a:gd name="T74" fmla="*/ 113 w 123"/>
              <a:gd name="T75" fmla="*/ 71 h 118"/>
              <a:gd name="T76" fmla="*/ 100 w 123"/>
              <a:gd name="T77" fmla="*/ 80 h 118"/>
              <a:gd name="T78" fmla="*/ 97 w 123"/>
              <a:gd name="T79" fmla="*/ 82 h 118"/>
              <a:gd name="T80" fmla="*/ 74 w 123"/>
              <a:gd name="T81" fmla="*/ 80 h 118"/>
              <a:gd name="T82" fmla="*/ 74 w 123"/>
              <a:gd name="T83" fmla="*/ 71 h 118"/>
              <a:gd name="T84" fmla="*/ 49 w 123"/>
              <a:gd name="T85" fmla="*/ 80 h 118"/>
              <a:gd name="T86" fmla="*/ 46 w 123"/>
              <a:gd name="T87" fmla="*/ 82 h 118"/>
              <a:gd name="T88" fmla="*/ 23 w 123"/>
              <a:gd name="T89" fmla="*/ 80 h 118"/>
              <a:gd name="T90" fmla="*/ 23 w 123"/>
              <a:gd name="T91" fmla="*/ 71 h 118"/>
              <a:gd name="T92" fmla="*/ 43 w 123"/>
              <a:gd name="T93" fmla="*/ 60 h 118"/>
              <a:gd name="T94" fmla="*/ 28 w 123"/>
              <a:gd name="T95" fmla="*/ 60 h 118"/>
              <a:gd name="T96" fmla="*/ 28 w 123"/>
              <a:gd name="T97" fmla="*/ 68 h 118"/>
              <a:gd name="T98" fmla="*/ 28 w 123"/>
              <a:gd name="T99" fmla="*/ 77 h 118"/>
              <a:gd name="T100" fmla="*/ 43 w 123"/>
              <a:gd name="T101" fmla="*/ 68 h 118"/>
              <a:gd name="T102" fmla="*/ 43 w 123"/>
              <a:gd name="T103" fmla="*/ 68 h 118"/>
              <a:gd name="T104" fmla="*/ 94 w 123"/>
              <a:gd name="T105" fmla="*/ 60 h 118"/>
              <a:gd name="T106" fmla="*/ 80 w 123"/>
              <a:gd name="T107" fmla="*/ 60 h 118"/>
              <a:gd name="T108" fmla="*/ 80 w 123"/>
              <a:gd name="T109" fmla="*/ 68 h 118"/>
              <a:gd name="T110" fmla="*/ 80 w 123"/>
              <a:gd name="T111" fmla="*/ 77 h 118"/>
              <a:gd name="T112" fmla="*/ 94 w 123"/>
              <a:gd name="T113" fmla="*/ 68 h 118"/>
              <a:gd name="T114" fmla="*/ 94 w 123"/>
              <a:gd name="T115" fmla="*/ 6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3" h="118">
                <a:moveTo>
                  <a:pt x="48" y="0"/>
                </a:moveTo>
                <a:cubicBezTo>
                  <a:pt x="74" y="0"/>
                  <a:pt x="74" y="0"/>
                  <a:pt x="74" y="0"/>
                </a:cubicBezTo>
                <a:cubicBezTo>
                  <a:pt x="78" y="0"/>
                  <a:pt x="82" y="2"/>
                  <a:pt x="84" y="4"/>
                </a:cubicBezTo>
                <a:cubicBezTo>
                  <a:pt x="87" y="7"/>
                  <a:pt x="88" y="10"/>
                  <a:pt x="88" y="14"/>
                </a:cubicBezTo>
                <a:cubicBezTo>
                  <a:pt x="88" y="18"/>
                  <a:pt x="88" y="18"/>
                  <a:pt x="88" y="18"/>
                </a:cubicBezTo>
                <a:cubicBezTo>
                  <a:pt x="99" y="18"/>
                  <a:pt x="99" y="18"/>
                  <a:pt x="99" y="18"/>
                </a:cubicBezTo>
                <a:cubicBezTo>
                  <a:pt x="105" y="18"/>
                  <a:pt x="111" y="21"/>
                  <a:pt x="116" y="26"/>
                </a:cubicBezTo>
                <a:cubicBezTo>
                  <a:pt x="120" y="30"/>
                  <a:pt x="123" y="36"/>
                  <a:pt x="123" y="43"/>
                </a:cubicBezTo>
                <a:cubicBezTo>
                  <a:pt x="123" y="94"/>
                  <a:pt x="123" y="94"/>
                  <a:pt x="123" y="94"/>
                </a:cubicBezTo>
                <a:cubicBezTo>
                  <a:pt x="123" y="101"/>
                  <a:pt x="120" y="107"/>
                  <a:pt x="116" y="111"/>
                </a:cubicBezTo>
                <a:cubicBezTo>
                  <a:pt x="111" y="115"/>
                  <a:pt x="105" y="118"/>
                  <a:pt x="99" y="11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18" y="118"/>
                  <a:pt x="11" y="115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3" y="106"/>
                  <a:pt x="0" y="100"/>
                  <a:pt x="0" y="9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36"/>
                  <a:pt x="3" y="30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11" y="21"/>
                  <a:pt x="18" y="18"/>
                  <a:pt x="2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0"/>
                  <a:pt x="36" y="7"/>
                  <a:pt x="39" y="4"/>
                </a:cubicBezTo>
                <a:cubicBezTo>
                  <a:pt x="41" y="2"/>
                  <a:pt x="44" y="0"/>
                  <a:pt x="48" y="0"/>
                </a:cubicBezTo>
                <a:close/>
                <a:moveTo>
                  <a:pt x="86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0" y="28"/>
                  <a:pt x="16" y="29"/>
                  <a:pt x="14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1" y="35"/>
                  <a:pt x="9" y="39"/>
                  <a:pt x="9" y="43"/>
                </a:cubicBezTo>
                <a:cubicBezTo>
                  <a:pt x="9" y="65"/>
                  <a:pt x="9" y="65"/>
                  <a:pt x="9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5"/>
                  <a:pt x="24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8" y="54"/>
                  <a:pt x="49" y="55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5"/>
                  <a:pt x="49" y="65"/>
                  <a:pt x="49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5"/>
                  <a:pt x="75" y="54"/>
                  <a:pt x="77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5"/>
                  <a:pt x="100" y="57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3" y="39"/>
                  <a:pt x="112" y="35"/>
                  <a:pt x="109" y="32"/>
                </a:cubicBezTo>
                <a:cubicBezTo>
                  <a:pt x="106" y="29"/>
                  <a:pt x="103" y="28"/>
                  <a:pt x="99" y="28"/>
                </a:cubicBezTo>
                <a:cubicBezTo>
                  <a:pt x="86" y="28"/>
                  <a:pt x="86" y="28"/>
                  <a:pt x="86" y="28"/>
                </a:cubicBezTo>
                <a:close/>
                <a:moveTo>
                  <a:pt x="40" y="18"/>
                </a:moveTo>
                <a:cubicBezTo>
                  <a:pt x="40" y="18"/>
                  <a:pt x="40" y="18"/>
                  <a:pt x="40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2"/>
                  <a:pt x="82" y="10"/>
                  <a:pt x="80" y="8"/>
                </a:cubicBezTo>
                <a:cubicBezTo>
                  <a:pt x="79" y="7"/>
                  <a:pt x="77" y="6"/>
                  <a:pt x="74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6" y="6"/>
                  <a:pt x="44" y="7"/>
                  <a:pt x="43" y="8"/>
                </a:cubicBezTo>
                <a:cubicBezTo>
                  <a:pt x="41" y="10"/>
                  <a:pt x="40" y="12"/>
                  <a:pt x="40" y="14"/>
                </a:cubicBezTo>
                <a:cubicBezTo>
                  <a:pt x="40" y="18"/>
                  <a:pt x="40" y="18"/>
                  <a:pt x="40" y="18"/>
                </a:cubicBezTo>
                <a:close/>
                <a:moveTo>
                  <a:pt x="9" y="71"/>
                </a:moveTo>
                <a:cubicBezTo>
                  <a:pt x="9" y="71"/>
                  <a:pt x="9" y="71"/>
                  <a:pt x="9" y="71"/>
                </a:cubicBezTo>
                <a:cubicBezTo>
                  <a:pt x="9" y="94"/>
                  <a:pt x="9" y="94"/>
                  <a:pt x="9" y="94"/>
                </a:cubicBezTo>
                <a:cubicBezTo>
                  <a:pt x="9" y="98"/>
                  <a:pt x="11" y="102"/>
                  <a:pt x="13" y="104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6" y="107"/>
                  <a:pt x="20" y="109"/>
                  <a:pt x="24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103" y="109"/>
                  <a:pt x="106" y="107"/>
                  <a:pt x="109" y="104"/>
                </a:cubicBezTo>
                <a:cubicBezTo>
                  <a:pt x="112" y="102"/>
                  <a:pt x="113" y="98"/>
                  <a:pt x="113" y="9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81"/>
                  <a:pt x="99" y="82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77" y="82"/>
                  <a:pt x="77" y="82"/>
                  <a:pt x="77" y="82"/>
                </a:cubicBezTo>
                <a:cubicBezTo>
                  <a:pt x="75" y="82"/>
                  <a:pt x="74" y="81"/>
                  <a:pt x="74" y="80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1"/>
                  <a:pt x="74" y="71"/>
                  <a:pt x="74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81"/>
                  <a:pt x="48" y="82"/>
                  <a:pt x="46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4" y="82"/>
                  <a:pt x="23" y="81"/>
                  <a:pt x="23" y="80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1"/>
                  <a:pt x="23" y="71"/>
                  <a:pt x="23" y="71"/>
                </a:cubicBezTo>
                <a:cubicBezTo>
                  <a:pt x="9" y="71"/>
                  <a:pt x="9" y="71"/>
                  <a:pt x="9" y="71"/>
                </a:cubicBezTo>
                <a:close/>
                <a:moveTo>
                  <a:pt x="43" y="60"/>
                </a:moveTo>
                <a:cubicBezTo>
                  <a:pt x="43" y="60"/>
                  <a:pt x="43" y="60"/>
                  <a:pt x="4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77"/>
                  <a:pt x="28" y="77"/>
                  <a:pt x="28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0"/>
                  <a:pt x="43" y="60"/>
                  <a:pt x="43" y="60"/>
                </a:cubicBezTo>
                <a:close/>
                <a:moveTo>
                  <a:pt x="94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77"/>
                  <a:pt x="80" y="77"/>
                  <a:pt x="80" y="77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0"/>
                  <a:pt x="94" y="60"/>
                  <a:pt x="94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任意多边形 2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8016214" y="4549446"/>
            <a:ext cx="326261" cy="297201"/>
          </a:xfrm>
          <a:custGeom>
            <a:avLst/>
            <a:gdLst>
              <a:gd name="T0" fmla="*/ 77 w 123"/>
              <a:gd name="T1" fmla="*/ 52 h 112"/>
              <a:gd name="T2" fmla="*/ 81 w 123"/>
              <a:gd name="T3" fmla="*/ 68 h 112"/>
              <a:gd name="T4" fmla="*/ 81 w 123"/>
              <a:gd name="T5" fmla="*/ 76 h 112"/>
              <a:gd name="T6" fmla="*/ 87 w 123"/>
              <a:gd name="T7" fmla="*/ 70 h 112"/>
              <a:gd name="T8" fmla="*/ 81 w 123"/>
              <a:gd name="T9" fmla="*/ 48 h 112"/>
              <a:gd name="T10" fmla="*/ 63 w 123"/>
              <a:gd name="T11" fmla="*/ 45 h 112"/>
              <a:gd name="T12" fmla="*/ 119 w 123"/>
              <a:gd name="T13" fmla="*/ 103 h 112"/>
              <a:gd name="T14" fmla="*/ 115 w 123"/>
              <a:gd name="T15" fmla="*/ 103 h 112"/>
              <a:gd name="T16" fmla="*/ 119 w 123"/>
              <a:gd name="T17" fmla="*/ 29 h 112"/>
              <a:gd name="T18" fmla="*/ 119 w 123"/>
              <a:gd name="T19" fmla="*/ 19 h 112"/>
              <a:gd name="T20" fmla="*/ 74 w 123"/>
              <a:gd name="T21" fmla="*/ 13 h 112"/>
              <a:gd name="T22" fmla="*/ 62 w 123"/>
              <a:gd name="T23" fmla="*/ 0 h 112"/>
              <a:gd name="T24" fmla="*/ 49 w 123"/>
              <a:gd name="T25" fmla="*/ 13 h 112"/>
              <a:gd name="T26" fmla="*/ 5 w 123"/>
              <a:gd name="T27" fmla="*/ 19 h 112"/>
              <a:gd name="T28" fmla="*/ 5 w 123"/>
              <a:gd name="T29" fmla="*/ 29 h 112"/>
              <a:gd name="T30" fmla="*/ 8 w 123"/>
              <a:gd name="T31" fmla="*/ 103 h 112"/>
              <a:gd name="T32" fmla="*/ 0 w 123"/>
              <a:gd name="T33" fmla="*/ 108 h 112"/>
              <a:gd name="T34" fmla="*/ 119 w 123"/>
              <a:gd name="T35" fmla="*/ 112 h 112"/>
              <a:gd name="T36" fmla="*/ 119 w 123"/>
              <a:gd name="T37" fmla="*/ 103 h 112"/>
              <a:gd name="T38" fmla="*/ 57 w 123"/>
              <a:gd name="T39" fmla="*/ 8 h 112"/>
              <a:gd name="T40" fmla="*/ 67 w 123"/>
              <a:gd name="T41" fmla="*/ 8 h 112"/>
              <a:gd name="T42" fmla="*/ 67 w 123"/>
              <a:gd name="T43" fmla="*/ 17 h 112"/>
              <a:gd name="T44" fmla="*/ 62 w 123"/>
              <a:gd name="T45" fmla="*/ 19 h 112"/>
              <a:gd name="T46" fmla="*/ 55 w 123"/>
              <a:gd name="T47" fmla="*/ 13 h 112"/>
              <a:gd name="T48" fmla="*/ 109 w 123"/>
              <a:gd name="T49" fmla="*/ 103 h 112"/>
              <a:gd name="T50" fmla="*/ 14 w 123"/>
              <a:gd name="T51" fmla="*/ 103 h 112"/>
              <a:gd name="T52" fmla="*/ 109 w 123"/>
              <a:gd name="T53" fmla="*/ 29 h 112"/>
              <a:gd name="T54" fmla="*/ 58 w 123"/>
              <a:gd name="T55" fmla="*/ 90 h 112"/>
              <a:gd name="T56" fmla="*/ 69 w 123"/>
              <a:gd name="T57" fmla="*/ 87 h 112"/>
              <a:gd name="T58" fmla="*/ 77 w 123"/>
              <a:gd name="T59" fmla="*/ 79 h 112"/>
              <a:gd name="T60" fmla="*/ 76 w 123"/>
              <a:gd name="T61" fmla="*/ 75 h 112"/>
              <a:gd name="T62" fmla="*/ 61 w 123"/>
              <a:gd name="T63" fmla="*/ 49 h 112"/>
              <a:gd name="T64" fmla="*/ 43 w 123"/>
              <a:gd name="T65" fmla="*/ 52 h 112"/>
              <a:gd name="T66" fmla="*/ 43 w 123"/>
              <a:gd name="T67" fmla="*/ 83 h 112"/>
              <a:gd name="T68" fmla="*/ 47 w 123"/>
              <a:gd name="T69" fmla="*/ 56 h 112"/>
              <a:gd name="T70" fmla="*/ 55 w 123"/>
              <a:gd name="T71" fmla="*/ 52 h 112"/>
              <a:gd name="T72" fmla="*/ 57 w 123"/>
              <a:gd name="T73" fmla="*/ 70 h 112"/>
              <a:gd name="T74" fmla="*/ 66 w 123"/>
              <a:gd name="T75" fmla="*/ 82 h 112"/>
              <a:gd name="T76" fmla="*/ 58 w 123"/>
              <a:gd name="T77" fmla="*/ 84 h 112"/>
              <a:gd name="T78" fmla="*/ 42 w 123"/>
              <a:gd name="T79" fmla="*/ 6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" h="112">
                <a:moveTo>
                  <a:pt x="66" y="48"/>
                </a:moveTo>
                <a:cubicBezTo>
                  <a:pt x="70" y="48"/>
                  <a:pt x="74" y="49"/>
                  <a:pt x="77" y="52"/>
                </a:cubicBezTo>
                <a:cubicBezTo>
                  <a:pt x="80" y="55"/>
                  <a:pt x="82" y="59"/>
                  <a:pt x="82" y="64"/>
                </a:cubicBezTo>
                <a:cubicBezTo>
                  <a:pt x="82" y="65"/>
                  <a:pt x="82" y="67"/>
                  <a:pt x="81" y="68"/>
                </a:cubicBezTo>
                <a:cubicBezTo>
                  <a:pt x="81" y="69"/>
                  <a:pt x="80" y="71"/>
                  <a:pt x="80" y="72"/>
                </a:cubicBezTo>
                <a:cubicBezTo>
                  <a:pt x="79" y="73"/>
                  <a:pt x="79" y="75"/>
                  <a:pt x="81" y="76"/>
                </a:cubicBezTo>
                <a:cubicBezTo>
                  <a:pt x="82" y="77"/>
                  <a:pt x="84" y="76"/>
                  <a:pt x="85" y="75"/>
                </a:cubicBezTo>
                <a:cubicBezTo>
                  <a:pt x="86" y="73"/>
                  <a:pt x="86" y="71"/>
                  <a:pt x="87" y="70"/>
                </a:cubicBezTo>
                <a:cubicBezTo>
                  <a:pt x="87" y="68"/>
                  <a:pt x="87" y="66"/>
                  <a:pt x="87" y="64"/>
                </a:cubicBezTo>
                <a:cubicBezTo>
                  <a:pt x="87" y="58"/>
                  <a:pt x="85" y="52"/>
                  <a:pt x="81" y="48"/>
                </a:cubicBezTo>
                <a:cubicBezTo>
                  <a:pt x="77" y="44"/>
                  <a:pt x="72" y="42"/>
                  <a:pt x="66" y="42"/>
                </a:cubicBezTo>
                <a:cubicBezTo>
                  <a:pt x="64" y="42"/>
                  <a:pt x="63" y="43"/>
                  <a:pt x="63" y="45"/>
                </a:cubicBezTo>
                <a:cubicBezTo>
                  <a:pt x="63" y="46"/>
                  <a:pt x="64" y="48"/>
                  <a:pt x="66" y="48"/>
                </a:cubicBezTo>
                <a:close/>
                <a:moveTo>
                  <a:pt x="119" y="103"/>
                </a:moveTo>
                <a:cubicBezTo>
                  <a:pt x="119" y="103"/>
                  <a:pt x="119" y="103"/>
                  <a:pt x="119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1" y="29"/>
                  <a:pt x="123" y="27"/>
                  <a:pt x="123" y="24"/>
                </a:cubicBezTo>
                <a:cubicBezTo>
                  <a:pt x="123" y="21"/>
                  <a:pt x="121" y="19"/>
                  <a:pt x="119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4" y="17"/>
                  <a:pt x="74" y="15"/>
                  <a:pt x="74" y="13"/>
                </a:cubicBezTo>
                <a:cubicBezTo>
                  <a:pt x="74" y="9"/>
                  <a:pt x="73" y="6"/>
                  <a:pt x="71" y="4"/>
                </a:cubicBezTo>
                <a:cubicBezTo>
                  <a:pt x="68" y="2"/>
                  <a:pt x="65" y="0"/>
                  <a:pt x="62" y="0"/>
                </a:cubicBezTo>
                <a:cubicBezTo>
                  <a:pt x="58" y="0"/>
                  <a:pt x="55" y="2"/>
                  <a:pt x="53" y="4"/>
                </a:cubicBezTo>
                <a:cubicBezTo>
                  <a:pt x="51" y="6"/>
                  <a:pt x="49" y="9"/>
                  <a:pt x="49" y="13"/>
                </a:cubicBezTo>
                <a:cubicBezTo>
                  <a:pt x="49" y="15"/>
                  <a:pt x="50" y="17"/>
                  <a:pt x="51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1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103"/>
                  <a:pt x="8" y="103"/>
                  <a:pt x="8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2" y="103"/>
                  <a:pt x="0" y="105"/>
                  <a:pt x="0" y="108"/>
                </a:cubicBezTo>
                <a:cubicBezTo>
                  <a:pt x="0" y="110"/>
                  <a:pt x="2" y="112"/>
                  <a:pt x="5" y="112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1" y="112"/>
                  <a:pt x="123" y="110"/>
                  <a:pt x="123" y="108"/>
                </a:cubicBezTo>
                <a:cubicBezTo>
                  <a:pt x="123" y="105"/>
                  <a:pt x="121" y="103"/>
                  <a:pt x="119" y="103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58" y="7"/>
                  <a:pt x="60" y="6"/>
                  <a:pt x="62" y="6"/>
                </a:cubicBezTo>
                <a:cubicBezTo>
                  <a:pt x="64" y="6"/>
                  <a:pt x="65" y="7"/>
                  <a:pt x="67" y="8"/>
                </a:cubicBezTo>
                <a:cubicBezTo>
                  <a:pt x="68" y="9"/>
                  <a:pt x="69" y="11"/>
                  <a:pt x="69" y="13"/>
                </a:cubicBezTo>
                <a:cubicBezTo>
                  <a:pt x="69" y="14"/>
                  <a:pt x="68" y="16"/>
                  <a:pt x="67" y="17"/>
                </a:cubicBezTo>
                <a:cubicBezTo>
                  <a:pt x="65" y="18"/>
                  <a:pt x="64" y="19"/>
                  <a:pt x="62" y="19"/>
                </a:cubicBezTo>
                <a:cubicBezTo>
                  <a:pt x="62" y="19"/>
                  <a:pt x="62" y="19"/>
                  <a:pt x="62" y="19"/>
                </a:cubicBezTo>
                <a:cubicBezTo>
                  <a:pt x="60" y="19"/>
                  <a:pt x="58" y="18"/>
                  <a:pt x="57" y="17"/>
                </a:cubicBezTo>
                <a:cubicBezTo>
                  <a:pt x="56" y="16"/>
                  <a:pt x="55" y="14"/>
                  <a:pt x="55" y="13"/>
                </a:cubicBezTo>
                <a:cubicBezTo>
                  <a:pt x="55" y="11"/>
                  <a:pt x="56" y="9"/>
                  <a:pt x="57" y="8"/>
                </a:cubicBezTo>
                <a:close/>
                <a:moveTo>
                  <a:pt x="109" y="103"/>
                </a:moveTo>
                <a:cubicBezTo>
                  <a:pt x="109" y="103"/>
                  <a:pt x="109" y="103"/>
                  <a:pt x="109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29"/>
                  <a:pt x="14" y="29"/>
                  <a:pt x="14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103"/>
                  <a:pt x="109" y="103"/>
                  <a:pt x="109" y="103"/>
                </a:cubicBezTo>
                <a:close/>
                <a:moveTo>
                  <a:pt x="58" y="90"/>
                </a:moveTo>
                <a:cubicBezTo>
                  <a:pt x="58" y="90"/>
                  <a:pt x="58" y="90"/>
                  <a:pt x="58" y="90"/>
                </a:cubicBezTo>
                <a:cubicBezTo>
                  <a:pt x="62" y="90"/>
                  <a:pt x="66" y="89"/>
                  <a:pt x="69" y="87"/>
                </a:cubicBezTo>
                <a:cubicBezTo>
                  <a:pt x="69" y="87"/>
                  <a:pt x="69" y="87"/>
                  <a:pt x="69" y="87"/>
                </a:cubicBezTo>
                <a:cubicBezTo>
                  <a:pt x="72" y="85"/>
                  <a:pt x="75" y="82"/>
                  <a:pt x="77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77"/>
                  <a:pt x="77" y="75"/>
                  <a:pt x="76" y="75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0" y="46"/>
                  <a:pt x="58" y="46"/>
                </a:cubicBezTo>
                <a:cubicBezTo>
                  <a:pt x="52" y="46"/>
                  <a:pt x="46" y="48"/>
                  <a:pt x="43" y="52"/>
                </a:cubicBezTo>
                <a:cubicBezTo>
                  <a:pt x="39" y="56"/>
                  <a:pt x="36" y="62"/>
                  <a:pt x="36" y="68"/>
                </a:cubicBezTo>
                <a:cubicBezTo>
                  <a:pt x="36" y="74"/>
                  <a:pt x="39" y="79"/>
                  <a:pt x="43" y="83"/>
                </a:cubicBezTo>
                <a:cubicBezTo>
                  <a:pt x="46" y="87"/>
                  <a:pt x="52" y="90"/>
                  <a:pt x="58" y="90"/>
                </a:cubicBezTo>
                <a:close/>
                <a:moveTo>
                  <a:pt x="47" y="56"/>
                </a:moveTo>
                <a:cubicBezTo>
                  <a:pt x="47" y="56"/>
                  <a:pt x="47" y="56"/>
                  <a:pt x="47" y="56"/>
                </a:cubicBezTo>
                <a:cubicBezTo>
                  <a:pt x="49" y="54"/>
                  <a:pt x="52" y="52"/>
                  <a:pt x="55" y="52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9"/>
                  <a:pt x="56" y="70"/>
                  <a:pt x="57" y="70"/>
                </a:cubicBezTo>
                <a:cubicBezTo>
                  <a:pt x="70" y="78"/>
                  <a:pt x="70" y="78"/>
                  <a:pt x="70" y="78"/>
                </a:cubicBezTo>
                <a:cubicBezTo>
                  <a:pt x="69" y="80"/>
                  <a:pt x="68" y="81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4" y="83"/>
                  <a:pt x="61" y="84"/>
                  <a:pt x="58" y="84"/>
                </a:cubicBezTo>
                <a:cubicBezTo>
                  <a:pt x="54" y="84"/>
                  <a:pt x="50" y="82"/>
                  <a:pt x="47" y="79"/>
                </a:cubicBezTo>
                <a:cubicBezTo>
                  <a:pt x="44" y="76"/>
                  <a:pt x="42" y="72"/>
                  <a:pt x="42" y="68"/>
                </a:cubicBezTo>
                <a:cubicBezTo>
                  <a:pt x="42" y="63"/>
                  <a:pt x="44" y="59"/>
                  <a:pt x="47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任意多边形 23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3852888" y="3516835"/>
            <a:ext cx="319536" cy="319632"/>
          </a:xfrm>
          <a:custGeom>
            <a:avLst/>
            <a:gdLst>
              <a:gd name="T0" fmla="*/ 100 w 121"/>
              <a:gd name="T1" fmla="*/ 1 h 121"/>
              <a:gd name="T2" fmla="*/ 105 w 121"/>
              <a:gd name="T3" fmla="*/ 2 h 121"/>
              <a:gd name="T4" fmla="*/ 108 w 121"/>
              <a:gd name="T5" fmla="*/ 13 h 121"/>
              <a:gd name="T6" fmla="*/ 119 w 121"/>
              <a:gd name="T7" fmla="*/ 16 h 121"/>
              <a:gd name="T8" fmla="*/ 120 w 121"/>
              <a:gd name="T9" fmla="*/ 17 h 121"/>
              <a:gd name="T10" fmla="*/ 105 w 121"/>
              <a:gd name="T11" fmla="*/ 36 h 121"/>
              <a:gd name="T12" fmla="*/ 93 w 121"/>
              <a:gd name="T13" fmla="*/ 35 h 121"/>
              <a:gd name="T14" fmla="*/ 96 w 121"/>
              <a:gd name="T15" fmla="*/ 62 h 121"/>
              <a:gd name="T16" fmla="*/ 85 w 121"/>
              <a:gd name="T17" fmla="*/ 88 h 121"/>
              <a:gd name="T18" fmla="*/ 33 w 121"/>
              <a:gd name="T19" fmla="*/ 88 h 121"/>
              <a:gd name="T20" fmla="*/ 33 w 121"/>
              <a:gd name="T21" fmla="*/ 35 h 121"/>
              <a:gd name="T22" fmla="*/ 82 w 121"/>
              <a:gd name="T23" fmla="*/ 32 h 121"/>
              <a:gd name="T24" fmla="*/ 84 w 121"/>
              <a:gd name="T25" fmla="*/ 19 h 121"/>
              <a:gd name="T26" fmla="*/ 107 w 121"/>
              <a:gd name="T27" fmla="*/ 47 h 121"/>
              <a:gd name="T28" fmla="*/ 109 w 121"/>
              <a:gd name="T29" fmla="*/ 54 h 121"/>
              <a:gd name="T30" fmla="*/ 95 w 121"/>
              <a:gd name="T31" fmla="*/ 97 h 121"/>
              <a:gd name="T32" fmla="*/ 24 w 121"/>
              <a:gd name="T33" fmla="*/ 97 h 121"/>
              <a:gd name="T34" fmla="*/ 24 w 121"/>
              <a:gd name="T35" fmla="*/ 26 h 121"/>
              <a:gd name="T36" fmla="*/ 67 w 121"/>
              <a:gd name="T37" fmla="*/ 12 h 121"/>
              <a:gd name="T38" fmla="*/ 80 w 121"/>
              <a:gd name="T39" fmla="*/ 10 h 121"/>
              <a:gd name="T40" fmla="*/ 68 w 121"/>
              <a:gd name="T41" fmla="*/ 3 h 121"/>
              <a:gd name="T42" fmla="*/ 17 w 121"/>
              <a:gd name="T43" fmla="*/ 19 h 121"/>
              <a:gd name="T44" fmla="*/ 17 w 121"/>
              <a:gd name="T45" fmla="*/ 104 h 121"/>
              <a:gd name="T46" fmla="*/ 102 w 121"/>
              <a:gd name="T47" fmla="*/ 104 h 121"/>
              <a:gd name="T48" fmla="*/ 118 w 121"/>
              <a:gd name="T49" fmla="*/ 53 h 121"/>
              <a:gd name="T50" fmla="*/ 111 w 121"/>
              <a:gd name="T51" fmla="*/ 41 h 121"/>
              <a:gd name="T52" fmla="*/ 59 w 121"/>
              <a:gd name="T53" fmla="*/ 45 h 121"/>
              <a:gd name="T54" fmla="*/ 68 w 121"/>
              <a:gd name="T55" fmla="*/ 47 h 121"/>
              <a:gd name="T56" fmla="*/ 59 w 121"/>
              <a:gd name="T57" fmla="*/ 30 h 121"/>
              <a:gd name="T58" fmla="*/ 37 w 121"/>
              <a:gd name="T59" fmla="*/ 39 h 121"/>
              <a:gd name="T60" fmla="*/ 28 w 121"/>
              <a:gd name="T61" fmla="*/ 62 h 121"/>
              <a:gd name="T62" fmla="*/ 59 w 121"/>
              <a:gd name="T63" fmla="*/ 93 h 121"/>
              <a:gd name="T64" fmla="*/ 82 w 121"/>
              <a:gd name="T65" fmla="*/ 84 h 121"/>
              <a:gd name="T66" fmla="*/ 85 w 121"/>
              <a:gd name="T67" fmla="*/ 43 h 121"/>
              <a:gd name="T68" fmla="*/ 76 w 121"/>
              <a:gd name="T69" fmla="*/ 62 h 121"/>
              <a:gd name="T70" fmla="*/ 71 w 121"/>
              <a:gd name="T71" fmla="*/ 74 h 121"/>
              <a:gd name="T72" fmla="*/ 47 w 121"/>
              <a:gd name="T73" fmla="*/ 74 h 121"/>
              <a:gd name="T74" fmla="*/ 47 w 121"/>
              <a:gd name="T75" fmla="*/ 50 h 121"/>
              <a:gd name="T76" fmla="*/ 59 w 121"/>
              <a:gd name="T77" fmla="*/ 45 h 121"/>
              <a:gd name="T78" fmla="*/ 63 w 121"/>
              <a:gd name="T79" fmla="*/ 51 h 121"/>
              <a:gd name="T80" fmla="*/ 51 w 121"/>
              <a:gd name="T81" fmla="*/ 54 h 121"/>
              <a:gd name="T82" fmla="*/ 51 w 121"/>
              <a:gd name="T83" fmla="*/ 70 h 121"/>
              <a:gd name="T84" fmla="*/ 67 w 121"/>
              <a:gd name="T85" fmla="*/ 70 h 121"/>
              <a:gd name="T86" fmla="*/ 71 w 121"/>
              <a:gd name="T87" fmla="*/ 62 h 121"/>
              <a:gd name="T88" fmla="*/ 63 w 121"/>
              <a:gd name="T89" fmla="*/ 65 h 121"/>
              <a:gd name="T90" fmla="*/ 56 w 121"/>
              <a:gd name="T91" fmla="*/ 58 h 121"/>
              <a:gd name="T92" fmla="*/ 101 w 121"/>
              <a:gd name="T93" fmla="*/ 8 h 121"/>
              <a:gd name="T94" fmla="*/ 90 w 121"/>
              <a:gd name="T95" fmla="*/ 19 h 121"/>
              <a:gd name="T96" fmla="*/ 103 w 121"/>
              <a:gd name="T97" fmla="*/ 14 h 121"/>
              <a:gd name="T98" fmla="*/ 107 w 121"/>
              <a:gd name="T99" fmla="*/ 18 h 121"/>
              <a:gd name="T100" fmla="*/ 96 w 121"/>
              <a:gd name="T101" fmla="*/ 29 h 121"/>
              <a:gd name="T102" fmla="*/ 113 w 121"/>
              <a:gd name="T103" fmla="*/ 2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1" h="121">
                <a:moveTo>
                  <a:pt x="85" y="16"/>
                </a:moveTo>
                <a:cubicBezTo>
                  <a:pt x="100" y="1"/>
                  <a:pt x="100" y="1"/>
                  <a:pt x="100" y="1"/>
                </a:cubicBezTo>
                <a:cubicBezTo>
                  <a:pt x="101" y="0"/>
                  <a:pt x="103" y="0"/>
                  <a:pt x="104" y="1"/>
                </a:cubicBezTo>
                <a:cubicBezTo>
                  <a:pt x="105" y="1"/>
                  <a:pt x="105" y="2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9" y="16"/>
                  <a:pt x="120" y="16"/>
                  <a:pt x="120" y="17"/>
                </a:cubicBezTo>
                <a:cubicBezTo>
                  <a:pt x="121" y="18"/>
                  <a:pt x="121" y="19"/>
                  <a:pt x="120" y="21"/>
                </a:cubicBezTo>
                <a:cubicBezTo>
                  <a:pt x="105" y="36"/>
                  <a:pt x="105" y="36"/>
                  <a:pt x="105" y="36"/>
                </a:cubicBezTo>
                <a:cubicBezTo>
                  <a:pt x="104" y="37"/>
                  <a:pt x="103" y="37"/>
                  <a:pt x="102" y="37"/>
                </a:cubicBezTo>
                <a:cubicBezTo>
                  <a:pt x="93" y="35"/>
                  <a:pt x="93" y="35"/>
                  <a:pt x="93" y="35"/>
                </a:cubicBezTo>
                <a:cubicBezTo>
                  <a:pt x="89" y="39"/>
                  <a:pt x="89" y="39"/>
                  <a:pt x="89" y="39"/>
                </a:cubicBezTo>
                <a:cubicBezTo>
                  <a:pt x="94" y="45"/>
                  <a:pt x="96" y="53"/>
                  <a:pt x="96" y="62"/>
                </a:cubicBezTo>
                <a:cubicBezTo>
                  <a:pt x="96" y="72"/>
                  <a:pt x="92" y="81"/>
                  <a:pt x="86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79" y="95"/>
                  <a:pt x="70" y="99"/>
                  <a:pt x="59" y="99"/>
                </a:cubicBezTo>
                <a:cubicBezTo>
                  <a:pt x="49" y="99"/>
                  <a:pt x="40" y="94"/>
                  <a:pt x="33" y="88"/>
                </a:cubicBezTo>
                <a:cubicBezTo>
                  <a:pt x="27" y="81"/>
                  <a:pt x="22" y="72"/>
                  <a:pt x="22" y="62"/>
                </a:cubicBezTo>
                <a:cubicBezTo>
                  <a:pt x="22" y="51"/>
                  <a:pt x="27" y="42"/>
                  <a:pt x="33" y="35"/>
                </a:cubicBezTo>
                <a:cubicBezTo>
                  <a:pt x="40" y="29"/>
                  <a:pt x="49" y="25"/>
                  <a:pt x="59" y="25"/>
                </a:cubicBezTo>
                <a:cubicBezTo>
                  <a:pt x="68" y="25"/>
                  <a:pt x="76" y="27"/>
                  <a:pt x="82" y="32"/>
                </a:cubicBezTo>
                <a:cubicBezTo>
                  <a:pt x="86" y="28"/>
                  <a:pt x="86" y="28"/>
                  <a:pt x="86" y="28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8"/>
                  <a:pt x="84" y="17"/>
                  <a:pt x="85" y="16"/>
                </a:cubicBezTo>
                <a:close/>
                <a:moveTo>
                  <a:pt x="107" y="47"/>
                </a:moveTo>
                <a:cubicBezTo>
                  <a:pt x="107" y="47"/>
                  <a:pt x="107" y="47"/>
                  <a:pt x="107" y="47"/>
                </a:cubicBezTo>
                <a:cubicBezTo>
                  <a:pt x="108" y="49"/>
                  <a:pt x="109" y="52"/>
                  <a:pt x="109" y="54"/>
                </a:cubicBezTo>
                <a:cubicBezTo>
                  <a:pt x="109" y="57"/>
                  <a:pt x="110" y="59"/>
                  <a:pt x="110" y="62"/>
                </a:cubicBezTo>
                <a:cubicBezTo>
                  <a:pt x="110" y="75"/>
                  <a:pt x="104" y="88"/>
                  <a:pt x="95" y="97"/>
                </a:cubicBezTo>
                <a:cubicBezTo>
                  <a:pt x="86" y="106"/>
                  <a:pt x="73" y="112"/>
                  <a:pt x="59" y="112"/>
                </a:cubicBezTo>
                <a:cubicBezTo>
                  <a:pt x="46" y="112"/>
                  <a:pt x="33" y="106"/>
                  <a:pt x="24" y="97"/>
                </a:cubicBezTo>
                <a:cubicBezTo>
                  <a:pt x="15" y="88"/>
                  <a:pt x="9" y="75"/>
                  <a:pt x="9" y="62"/>
                </a:cubicBezTo>
                <a:cubicBezTo>
                  <a:pt x="9" y="48"/>
                  <a:pt x="15" y="35"/>
                  <a:pt x="24" y="26"/>
                </a:cubicBezTo>
                <a:cubicBezTo>
                  <a:pt x="33" y="17"/>
                  <a:pt x="46" y="11"/>
                  <a:pt x="59" y="11"/>
                </a:cubicBezTo>
                <a:cubicBezTo>
                  <a:pt x="62" y="11"/>
                  <a:pt x="64" y="12"/>
                  <a:pt x="67" y="12"/>
                </a:cubicBezTo>
                <a:cubicBezTo>
                  <a:pt x="69" y="12"/>
                  <a:pt x="72" y="13"/>
                  <a:pt x="74" y="14"/>
                </a:cubicBezTo>
                <a:cubicBezTo>
                  <a:pt x="76" y="14"/>
                  <a:pt x="79" y="13"/>
                  <a:pt x="80" y="10"/>
                </a:cubicBezTo>
                <a:cubicBezTo>
                  <a:pt x="81" y="8"/>
                  <a:pt x="79" y="5"/>
                  <a:pt x="77" y="5"/>
                </a:cubicBezTo>
                <a:cubicBezTo>
                  <a:pt x="74" y="4"/>
                  <a:pt x="71" y="3"/>
                  <a:pt x="68" y="3"/>
                </a:cubicBezTo>
                <a:cubicBezTo>
                  <a:pt x="65" y="2"/>
                  <a:pt x="62" y="2"/>
                  <a:pt x="59" y="2"/>
                </a:cubicBezTo>
                <a:cubicBezTo>
                  <a:pt x="43" y="2"/>
                  <a:pt x="28" y="9"/>
                  <a:pt x="17" y="19"/>
                </a:cubicBezTo>
                <a:cubicBezTo>
                  <a:pt x="6" y="30"/>
                  <a:pt x="0" y="45"/>
                  <a:pt x="0" y="62"/>
                </a:cubicBezTo>
                <a:cubicBezTo>
                  <a:pt x="0" y="78"/>
                  <a:pt x="6" y="93"/>
                  <a:pt x="17" y="104"/>
                </a:cubicBezTo>
                <a:cubicBezTo>
                  <a:pt x="28" y="115"/>
                  <a:pt x="43" y="121"/>
                  <a:pt x="59" y="121"/>
                </a:cubicBezTo>
                <a:cubicBezTo>
                  <a:pt x="76" y="121"/>
                  <a:pt x="91" y="115"/>
                  <a:pt x="102" y="104"/>
                </a:cubicBezTo>
                <a:cubicBezTo>
                  <a:pt x="112" y="93"/>
                  <a:pt x="119" y="78"/>
                  <a:pt x="119" y="62"/>
                </a:cubicBezTo>
                <a:cubicBezTo>
                  <a:pt x="119" y="59"/>
                  <a:pt x="119" y="56"/>
                  <a:pt x="118" y="53"/>
                </a:cubicBezTo>
                <a:cubicBezTo>
                  <a:pt x="118" y="50"/>
                  <a:pt x="117" y="47"/>
                  <a:pt x="116" y="44"/>
                </a:cubicBezTo>
                <a:cubicBezTo>
                  <a:pt x="116" y="42"/>
                  <a:pt x="113" y="40"/>
                  <a:pt x="111" y="41"/>
                </a:cubicBezTo>
                <a:cubicBezTo>
                  <a:pt x="108" y="42"/>
                  <a:pt x="107" y="44"/>
                  <a:pt x="107" y="47"/>
                </a:cubicBezTo>
                <a:close/>
                <a:moveTo>
                  <a:pt x="59" y="45"/>
                </a:moveTo>
                <a:cubicBezTo>
                  <a:pt x="59" y="45"/>
                  <a:pt x="59" y="45"/>
                  <a:pt x="59" y="45"/>
                </a:cubicBezTo>
                <a:cubicBezTo>
                  <a:pt x="62" y="45"/>
                  <a:pt x="65" y="45"/>
                  <a:pt x="68" y="47"/>
                </a:cubicBezTo>
                <a:cubicBezTo>
                  <a:pt x="78" y="36"/>
                  <a:pt x="78" y="36"/>
                  <a:pt x="78" y="36"/>
                </a:cubicBezTo>
                <a:cubicBezTo>
                  <a:pt x="73" y="33"/>
                  <a:pt x="66" y="30"/>
                  <a:pt x="59" y="30"/>
                </a:cubicBezTo>
                <a:cubicBezTo>
                  <a:pt x="51" y="30"/>
                  <a:pt x="43" y="34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2" y="45"/>
                  <a:pt x="28" y="53"/>
                  <a:pt x="28" y="62"/>
                </a:cubicBezTo>
                <a:cubicBezTo>
                  <a:pt x="28" y="70"/>
                  <a:pt x="32" y="78"/>
                  <a:pt x="37" y="84"/>
                </a:cubicBezTo>
                <a:cubicBezTo>
                  <a:pt x="43" y="89"/>
                  <a:pt x="51" y="93"/>
                  <a:pt x="59" y="93"/>
                </a:cubicBezTo>
                <a:cubicBezTo>
                  <a:pt x="68" y="93"/>
                  <a:pt x="76" y="90"/>
                  <a:pt x="8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7" y="78"/>
                  <a:pt x="91" y="70"/>
                  <a:pt x="91" y="62"/>
                </a:cubicBezTo>
                <a:cubicBezTo>
                  <a:pt x="91" y="55"/>
                  <a:pt x="88" y="48"/>
                  <a:pt x="85" y="43"/>
                </a:cubicBezTo>
                <a:cubicBezTo>
                  <a:pt x="74" y="53"/>
                  <a:pt x="74" y="53"/>
                  <a:pt x="74" y="53"/>
                </a:cubicBezTo>
                <a:cubicBezTo>
                  <a:pt x="76" y="56"/>
                  <a:pt x="76" y="59"/>
                  <a:pt x="76" y="62"/>
                </a:cubicBezTo>
                <a:cubicBezTo>
                  <a:pt x="76" y="66"/>
                  <a:pt x="75" y="71"/>
                  <a:pt x="71" y="74"/>
                </a:cubicBezTo>
                <a:cubicBezTo>
                  <a:pt x="71" y="74"/>
                  <a:pt x="71" y="74"/>
                  <a:pt x="71" y="74"/>
                </a:cubicBezTo>
                <a:cubicBezTo>
                  <a:pt x="68" y="77"/>
                  <a:pt x="64" y="79"/>
                  <a:pt x="59" y="79"/>
                </a:cubicBezTo>
                <a:cubicBezTo>
                  <a:pt x="55" y="79"/>
                  <a:pt x="50" y="77"/>
                  <a:pt x="47" y="74"/>
                </a:cubicBezTo>
                <a:cubicBezTo>
                  <a:pt x="44" y="71"/>
                  <a:pt x="42" y="66"/>
                  <a:pt x="42" y="62"/>
                </a:cubicBezTo>
                <a:cubicBezTo>
                  <a:pt x="42" y="57"/>
                  <a:pt x="44" y="53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50" y="47"/>
                  <a:pt x="55" y="45"/>
                  <a:pt x="59" y="45"/>
                </a:cubicBezTo>
                <a:close/>
                <a:moveTo>
                  <a:pt x="63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2" y="51"/>
                  <a:pt x="61" y="50"/>
                  <a:pt x="59" y="50"/>
                </a:cubicBezTo>
                <a:cubicBezTo>
                  <a:pt x="56" y="50"/>
                  <a:pt x="53" y="52"/>
                  <a:pt x="51" y="54"/>
                </a:cubicBezTo>
                <a:cubicBezTo>
                  <a:pt x="49" y="56"/>
                  <a:pt x="48" y="58"/>
                  <a:pt x="48" y="62"/>
                </a:cubicBezTo>
                <a:cubicBezTo>
                  <a:pt x="48" y="65"/>
                  <a:pt x="49" y="68"/>
                  <a:pt x="51" y="70"/>
                </a:cubicBezTo>
                <a:cubicBezTo>
                  <a:pt x="53" y="72"/>
                  <a:pt x="56" y="73"/>
                  <a:pt x="59" y="73"/>
                </a:cubicBezTo>
                <a:cubicBezTo>
                  <a:pt x="63" y="73"/>
                  <a:pt x="65" y="72"/>
                  <a:pt x="67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9" y="68"/>
                  <a:pt x="71" y="65"/>
                  <a:pt x="71" y="62"/>
                </a:cubicBezTo>
                <a:cubicBezTo>
                  <a:pt x="71" y="60"/>
                  <a:pt x="71" y="59"/>
                  <a:pt x="70" y="58"/>
                </a:cubicBezTo>
                <a:cubicBezTo>
                  <a:pt x="63" y="65"/>
                  <a:pt x="63" y="65"/>
                  <a:pt x="63" y="65"/>
                </a:cubicBezTo>
                <a:cubicBezTo>
                  <a:pt x="61" y="67"/>
                  <a:pt x="58" y="67"/>
                  <a:pt x="56" y="65"/>
                </a:cubicBezTo>
                <a:cubicBezTo>
                  <a:pt x="54" y="63"/>
                  <a:pt x="54" y="60"/>
                  <a:pt x="56" y="58"/>
                </a:cubicBezTo>
                <a:cubicBezTo>
                  <a:pt x="63" y="51"/>
                  <a:pt x="63" y="51"/>
                  <a:pt x="63" y="51"/>
                </a:cubicBezTo>
                <a:close/>
                <a:moveTo>
                  <a:pt x="101" y="8"/>
                </a:moveTo>
                <a:cubicBezTo>
                  <a:pt x="101" y="8"/>
                  <a:pt x="101" y="8"/>
                  <a:pt x="101" y="8"/>
                </a:cubicBezTo>
                <a:cubicBezTo>
                  <a:pt x="90" y="19"/>
                  <a:pt x="90" y="19"/>
                  <a:pt x="90" y="19"/>
                </a:cubicBezTo>
                <a:cubicBezTo>
                  <a:pt x="92" y="25"/>
                  <a:pt x="92" y="25"/>
                  <a:pt x="92" y="2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7" y="18"/>
                </a:moveTo>
                <a:cubicBezTo>
                  <a:pt x="107" y="18"/>
                  <a:pt x="107" y="18"/>
                  <a:pt x="107" y="18"/>
                </a:cubicBezTo>
                <a:cubicBezTo>
                  <a:pt x="96" y="29"/>
                  <a:pt x="96" y="29"/>
                  <a:pt x="96" y="29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07" y="18"/>
                  <a:pt x="107" y="18"/>
                  <a:pt x="107" y="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任意多边形 24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8066666" y="2493194"/>
            <a:ext cx="225357" cy="324119"/>
          </a:xfrm>
          <a:custGeom>
            <a:avLst/>
            <a:gdLst>
              <a:gd name="T0" fmla="*/ 3 w 85"/>
              <a:gd name="T1" fmla="*/ 84 h 122"/>
              <a:gd name="T2" fmla="*/ 17 w 85"/>
              <a:gd name="T3" fmla="*/ 81 h 122"/>
              <a:gd name="T4" fmla="*/ 27 w 85"/>
              <a:gd name="T5" fmla="*/ 51 h 122"/>
              <a:gd name="T6" fmla="*/ 27 w 85"/>
              <a:gd name="T7" fmla="*/ 51 h 122"/>
              <a:gd name="T8" fmla="*/ 27 w 85"/>
              <a:gd name="T9" fmla="*/ 21 h 122"/>
              <a:gd name="T10" fmla="*/ 38 w 85"/>
              <a:gd name="T11" fmla="*/ 15 h 122"/>
              <a:gd name="T12" fmla="*/ 43 w 85"/>
              <a:gd name="T13" fmla="*/ 0 h 122"/>
              <a:gd name="T14" fmla="*/ 48 w 85"/>
              <a:gd name="T15" fmla="*/ 15 h 122"/>
              <a:gd name="T16" fmla="*/ 65 w 85"/>
              <a:gd name="T17" fmla="*/ 36 h 122"/>
              <a:gd name="T18" fmla="*/ 58 w 85"/>
              <a:gd name="T19" fmla="*/ 52 h 122"/>
              <a:gd name="T20" fmla="*/ 69 w 85"/>
              <a:gd name="T21" fmla="*/ 81 h 122"/>
              <a:gd name="T22" fmla="*/ 83 w 85"/>
              <a:gd name="T23" fmla="*/ 84 h 122"/>
              <a:gd name="T24" fmla="*/ 72 w 85"/>
              <a:gd name="T25" fmla="*/ 86 h 122"/>
              <a:gd name="T26" fmla="*/ 81 w 85"/>
              <a:gd name="T27" fmla="*/ 111 h 122"/>
              <a:gd name="T28" fmla="*/ 85 w 85"/>
              <a:gd name="T29" fmla="*/ 117 h 122"/>
              <a:gd name="T30" fmla="*/ 79 w 85"/>
              <a:gd name="T31" fmla="*/ 120 h 122"/>
              <a:gd name="T32" fmla="*/ 76 w 85"/>
              <a:gd name="T33" fmla="*/ 113 h 122"/>
              <a:gd name="T34" fmla="*/ 61 w 85"/>
              <a:gd name="T35" fmla="*/ 86 h 122"/>
              <a:gd name="T36" fmla="*/ 48 w 85"/>
              <a:gd name="T37" fmla="*/ 90 h 122"/>
              <a:gd name="T38" fmla="*/ 38 w 85"/>
              <a:gd name="T39" fmla="*/ 90 h 122"/>
              <a:gd name="T40" fmla="*/ 24 w 85"/>
              <a:gd name="T41" fmla="*/ 86 h 122"/>
              <a:gd name="T42" fmla="*/ 9 w 85"/>
              <a:gd name="T43" fmla="*/ 113 h 122"/>
              <a:gd name="T44" fmla="*/ 6 w 85"/>
              <a:gd name="T45" fmla="*/ 120 h 122"/>
              <a:gd name="T46" fmla="*/ 1 w 85"/>
              <a:gd name="T47" fmla="*/ 117 h 122"/>
              <a:gd name="T48" fmla="*/ 4 w 85"/>
              <a:gd name="T49" fmla="*/ 111 h 122"/>
              <a:gd name="T50" fmla="*/ 14 w 85"/>
              <a:gd name="T51" fmla="*/ 86 h 122"/>
              <a:gd name="T52" fmla="*/ 38 w 85"/>
              <a:gd name="T53" fmla="*/ 81 h 122"/>
              <a:gd name="T54" fmla="*/ 38 w 85"/>
              <a:gd name="T55" fmla="*/ 77 h 122"/>
              <a:gd name="T56" fmla="*/ 48 w 85"/>
              <a:gd name="T57" fmla="*/ 77 h 122"/>
              <a:gd name="T58" fmla="*/ 58 w 85"/>
              <a:gd name="T59" fmla="*/ 81 h 122"/>
              <a:gd name="T60" fmla="*/ 38 w 85"/>
              <a:gd name="T61" fmla="*/ 57 h 122"/>
              <a:gd name="T62" fmla="*/ 38 w 85"/>
              <a:gd name="T63" fmla="*/ 81 h 122"/>
              <a:gd name="T64" fmla="*/ 52 w 85"/>
              <a:gd name="T65" fmla="*/ 27 h 122"/>
              <a:gd name="T66" fmla="*/ 34 w 85"/>
              <a:gd name="T67" fmla="*/ 27 h 122"/>
              <a:gd name="T68" fmla="*/ 34 w 85"/>
              <a:gd name="T69" fmla="*/ 45 h 122"/>
              <a:gd name="T70" fmla="*/ 48 w 85"/>
              <a:gd name="T71" fmla="*/ 47 h 122"/>
              <a:gd name="T72" fmla="*/ 52 w 85"/>
              <a:gd name="T73" fmla="*/ 45 h 122"/>
              <a:gd name="T74" fmla="*/ 52 w 85"/>
              <a:gd name="T75" fmla="*/ 27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" h="122">
                <a:moveTo>
                  <a:pt x="6" y="86"/>
                </a:moveTo>
                <a:cubicBezTo>
                  <a:pt x="4" y="86"/>
                  <a:pt x="3" y="85"/>
                  <a:pt x="3" y="84"/>
                </a:cubicBezTo>
                <a:cubicBezTo>
                  <a:pt x="3" y="82"/>
                  <a:pt x="4" y="81"/>
                  <a:pt x="6" y="81"/>
                </a:cubicBezTo>
                <a:cubicBezTo>
                  <a:pt x="17" y="81"/>
                  <a:pt x="17" y="81"/>
                  <a:pt x="17" y="81"/>
                </a:cubicBezTo>
                <a:cubicBezTo>
                  <a:pt x="30" y="54"/>
                  <a:pt x="30" y="54"/>
                  <a:pt x="30" y="54"/>
                </a:cubicBezTo>
                <a:cubicBezTo>
                  <a:pt x="29" y="53"/>
                  <a:pt x="28" y="52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47"/>
                  <a:pt x="21" y="42"/>
                  <a:pt x="21" y="36"/>
                </a:cubicBezTo>
                <a:cubicBezTo>
                  <a:pt x="21" y="30"/>
                  <a:pt x="23" y="25"/>
                  <a:pt x="27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30" y="18"/>
                  <a:pt x="34" y="16"/>
                  <a:pt x="38" y="1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40" y="0"/>
                  <a:pt x="43" y="0"/>
                </a:cubicBezTo>
                <a:cubicBezTo>
                  <a:pt x="45" y="0"/>
                  <a:pt x="48" y="2"/>
                  <a:pt x="48" y="5"/>
                </a:cubicBezTo>
                <a:cubicBezTo>
                  <a:pt x="48" y="15"/>
                  <a:pt x="48" y="15"/>
                  <a:pt x="48" y="15"/>
                </a:cubicBezTo>
                <a:cubicBezTo>
                  <a:pt x="52" y="16"/>
                  <a:pt x="55" y="18"/>
                  <a:pt x="58" y="21"/>
                </a:cubicBezTo>
                <a:cubicBezTo>
                  <a:pt x="62" y="25"/>
                  <a:pt x="65" y="30"/>
                  <a:pt x="65" y="36"/>
                </a:cubicBezTo>
                <a:cubicBezTo>
                  <a:pt x="65" y="42"/>
                  <a:pt x="62" y="47"/>
                  <a:pt x="58" y="51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3"/>
                  <a:pt x="56" y="54"/>
                </a:cubicBezTo>
                <a:cubicBezTo>
                  <a:pt x="69" y="81"/>
                  <a:pt x="69" y="81"/>
                  <a:pt x="69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1" y="81"/>
                  <a:pt x="83" y="82"/>
                  <a:pt x="83" y="84"/>
                </a:cubicBezTo>
                <a:cubicBezTo>
                  <a:pt x="83" y="85"/>
                  <a:pt x="81" y="86"/>
                  <a:pt x="80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82" y="108"/>
                  <a:pt x="82" y="110"/>
                  <a:pt x="81" y="11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9"/>
                  <a:pt x="85" y="121"/>
                  <a:pt x="83" y="121"/>
                </a:cubicBezTo>
                <a:cubicBezTo>
                  <a:pt x="82" y="122"/>
                  <a:pt x="80" y="121"/>
                  <a:pt x="79" y="120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75" y="113"/>
                  <a:pt x="74" y="112"/>
                  <a:pt x="73" y="111"/>
                </a:cubicBezTo>
                <a:cubicBezTo>
                  <a:pt x="61" y="86"/>
                  <a:pt x="61" y="86"/>
                  <a:pt x="61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90"/>
                  <a:pt x="48" y="90"/>
                  <a:pt x="48" y="90"/>
                </a:cubicBezTo>
                <a:cubicBezTo>
                  <a:pt x="48" y="93"/>
                  <a:pt x="45" y="95"/>
                  <a:pt x="43" y="95"/>
                </a:cubicBezTo>
                <a:cubicBezTo>
                  <a:pt x="40" y="95"/>
                  <a:pt x="38" y="93"/>
                  <a:pt x="38" y="90"/>
                </a:cubicBezTo>
                <a:cubicBezTo>
                  <a:pt x="38" y="86"/>
                  <a:pt x="38" y="86"/>
                  <a:pt x="38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13" y="111"/>
                  <a:pt x="13" y="111"/>
                  <a:pt x="13" y="111"/>
                </a:cubicBezTo>
                <a:cubicBezTo>
                  <a:pt x="12" y="112"/>
                  <a:pt x="11" y="113"/>
                  <a:pt x="9" y="113"/>
                </a:cubicBezTo>
                <a:cubicBezTo>
                  <a:pt x="8" y="116"/>
                  <a:pt x="8" y="116"/>
                  <a:pt x="8" y="116"/>
                </a:cubicBezTo>
                <a:cubicBezTo>
                  <a:pt x="6" y="120"/>
                  <a:pt x="6" y="120"/>
                  <a:pt x="6" y="120"/>
                </a:cubicBezTo>
                <a:cubicBezTo>
                  <a:pt x="6" y="121"/>
                  <a:pt x="4" y="122"/>
                  <a:pt x="2" y="121"/>
                </a:cubicBezTo>
                <a:cubicBezTo>
                  <a:pt x="1" y="121"/>
                  <a:pt x="0" y="119"/>
                  <a:pt x="1" y="117"/>
                </a:cubicBezTo>
                <a:cubicBezTo>
                  <a:pt x="3" y="113"/>
                  <a:pt x="3" y="113"/>
                  <a:pt x="3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0"/>
                  <a:pt x="3" y="108"/>
                  <a:pt x="4" y="107"/>
                </a:cubicBezTo>
                <a:cubicBezTo>
                  <a:pt x="14" y="86"/>
                  <a:pt x="14" y="86"/>
                  <a:pt x="14" y="86"/>
                </a:cubicBezTo>
                <a:cubicBezTo>
                  <a:pt x="6" y="86"/>
                  <a:pt x="6" y="86"/>
                  <a:pt x="6" y="86"/>
                </a:cubicBezTo>
                <a:close/>
                <a:moveTo>
                  <a:pt x="38" y="81"/>
                </a:moveTo>
                <a:cubicBezTo>
                  <a:pt x="38" y="81"/>
                  <a:pt x="38" y="81"/>
                  <a:pt x="38" y="81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75"/>
                  <a:pt x="40" y="72"/>
                  <a:pt x="43" y="72"/>
                </a:cubicBezTo>
                <a:cubicBezTo>
                  <a:pt x="45" y="72"/>
                  <a:pt x="48" y="75"/>
                  <a:pt x="48" y="77"/>
                </a:cubicBezTo>
                <a:cubicBezTo>
                  <a:pt x="48" y="81"/>
                  <a:pt x="48" y="81"/>
                  <a:pt x="48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47" y="57"/>
                  <a:pt x="47" y="57"/>
                  <a:pt x="47" y="57"/>
                </a:cubicBezTo>
                <a:cubicBezTo>
                  <a:pt x="44" y="58"/>
                  <a:pt x="41" y="58"/>
                  <a:pt x="38" y="57"/>
                </a:cubicBezTo>
                <a:cubicBezTo>
                  <a:pt x="27" y="81"/>
                  <a:pt x="27" y="81"/>
                  <a:pt x="27" y="81"/>
                </a:cubicBezTo>
                <a:cubicBezTo>
                  <a:pt x="38" y="81"/>
                  <a:pt x="38" y="81"/>
                  <a:pt x="38" y="81"/>
                </a:cubicBezTo>
                <a:close/>
                <a:moveTo>
                  <a:pt x="52" y="27"/>
                </a:moveTo>
                <a:cubicBezTo>
                  <a:pt x="52" y="27"/>
                  <a:pt x="52" y="27"/>
                  <a:pt x="52" y="27"/>
                </a:cubicBezTo>
                <a:cubicBezTo>
                  <a:pt x="47" y="22"/>
                  <a:pt x="39" y="22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2" y="30"/>
                  <a:pt x="30" y="33"/>
                  <a:pt x="30" y="36"/>
                </a:cubicBezTo>
                <a:cubicBezTo>
                  <a:pt x="30" y="39"/>
                  <a:pt x="32" y="43"/>
                  <a:pt x="34" y="45"/>
                </a:cubicBezTo>
                <a:cubicBezTo>
                  <a:pt x="38" y="48"/>
                  <a:pt x="43" y="49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50" y="46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3"/>
                  <a:pt x="55" y="39"/>
                  <a:pt x="55" y="36"/>
                </a:cubicBezTo>
                <a:cubicBezTo>
                  <a:pt x="55" y="33"/>
                  <a:pt x="54" y="30"/>
                  <a:pt x="52" y="27"/>
                </a:cubicBezTo>
                <a:cubicBezTo>
                  <a:pt x="52" y="27"/>
                  <a:pt x="52" y="27"/>
                  <a:pt x="52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任意多边形 25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8016214" y="3506380"/>
            <a:ext cx="326261" cy="344307"/>
          </a:xfrm>
          <a:custGeom>
            <a:avLst/>
            <a:gdLst>
              <a:gd name="T0" fmla="*/ 108 w 123"/>
              <a:gd name="T1" fmla="*/ 62 h 130"/>
              <a:gd name="T2" fmla="*/ 84 w 123"/>
              <a:gd name="T3" fmla="*/ 26 h 130"/>
              <a:gd name="T4" fmla="*/ 41 w 123"/>
              <a:gd name="T5" fmla="*/ 23 h 130"/>
              <a:gd name="T6" fmla="*/ 37 w 123"/>
              <a:gd name="T7" fmla="*/ 26 h 130"/>
              <a:gd name="T8" fmla="*/ 17 w 123"/>
              <a:gd name="T9" fmla="*/ 65 h 130"/>
              <a:gd name="T10" fmla="*/ 37 w 123"/>
              <a:gd name="T11" fmla="*/ 103 h 130"/>
              <a:gd name="T12" fmla="*/ 41 w 123"/>
              <a:gd name="T13" fmla="*/ 106 h 130"/>
              <a:gd name="T14" fmla="*/ 84 w 123"/>
              <a:gd name="T15" fmla="*/ 103 h 130"/>
              <a:gd name="T16" fmla="*/ 108 w 123"/>
              <a:gd name="T17" fmla="*/ 67 h 130"/>
              <a:gd name="T18" fmla="*/ 88 w 123"/>
              <a:gd name="T19" fmla="*/ 32 h 130"/>
              <a:gd name="T20" fmla="*/ 103 w 123"/>
              <a:gd name="T21" fmla="*/ 59 h 130"/>
              <a:gd name="T22" fmla="*/ 90 w 123"/>
              <a:gd name="T23" fmla="*/ 49 h 130"/>
              <a:gd name="T24" fmla="*/ 88 w 123"/>
              <a:gd name="T25" fmla="*/ 32 h 130"/>
              <a:gd name="T26" fmla="*/ 99 w 123"/>
              <a:gd name="T27" fmla="*/ 65 h 130"/>
              <a:gd name="T28" fmla="*/ 90 w 123"/>
              <a:gd name="T29" fmla="*/ 56 h 130"/>
              <a:gd name="T30" fmla="*/ 83 w 123"/>
              <a:gd name="T31" fmla="*/ 44 h 130"/>
              <a:gd name="T32" fmla="*/ 69 w 123"/>
              <a:gd name="T33" fmla="*/ 36 h 130"/>
              <a:gd name="T34" fmla="*/ 83 w 123"/>
              <a:gd name="T35" fmla="*/ 44 h 130"/>
              <a:gd name="T36" fmla="*/ 46 w 123"/>
              <a:gd name="T37" fmla="*/ 26 h 130"/>
              <a:gd name="T38" fmla="*/ 78 w 123"/>
              <a:gd name="T39" fmla="*/ 27 h 130"/>
              <a:gd name="T40" fmla="*/ 45 w 123"/>
              <a:gd name="T41" fmla="*/ 27 h 130"/>
              <a:gd name="T42" fmla="*/ 43 w 123"/>
              <a:gd name="T43" fmla="*/ 33 h 130"/>
              <a:gd name="T44" fmla="*/ 55 w 123"/>
              <a:gd name="T45" fmla="*/ 36 h 130"/>
              <a:gd name="T46" fmla="*/ 43 w 123"/>
              <a:gd name="T47" fmla="*/ 33 h 130"/>
              <a:gd name="T48" fmla="*/ 36 w 123"/>
              <a:gd name="T49" fmla="*/ 98 h 130"/>
              <a:gd name="T50" fmla="*/ 21 w 123"/>
              <a:gd name="T51" fmla="*/ 69 h 130"/>
              <a:gd name="T52" fmla="*/ 38 w 123"/>
              <a:gd name="T53" fmla="*/ 98 h 130"/>
              <a:gd name="T54" fmla="*/ 25 w 123"/>
              <a:gd name="T55" fmla="*/ 65 h 130"/>
              <a:gd name="T56" fmla="*/ 33 w 123"/>
              <a:gd name="T57" fmla="*/ 56 h 130"/>
              <a:gd name="T58" fmla="*/ 25 w 123"/>
              <a:gd name="T59" fmla="*/ 65 h 130"/>
              <a:gd name="T60" fmla="*/ 34 w 123"/>
              <a:gd name="T61" fmla="*/ 49 h 130"/>
              <a:gd name="T62" fmla="*/ 20 w 123"/>
              <a:gd name="T63" fmla="*/ 59 h 130"/>
              <a:gd name="T64" fmla="*/ 38 w 123"/>
              <a:gd name="T65" fmla="*/ 32 h 130"/>
              <a:gd name="T66" fmla="*/ 41 w 123"/>
              <a:gd name="T67" fmla="*/ 85 h 130"/>
              <a:gd name="T68" fmla="*/ 55 w 123"/>
              <a:gd name="T69" fmla="*/ 93 h 130"/>
              <a:gd name="T70" fmla="*/ 41 w 123"/>
              <a:gd name="T71" fmla="*/ 85 h 130"/>
              <a:gd name="T72" fmla="*/ 78 w 123"/>
              <a:gd name="T73" fmla="*/ 104 h 130"/>
              <a:gd name="T74" fmla="*/ 45 w 123"/>
              <a:gd name="T75" fmla="*/ 102 h 130"/>
              <a:gd name="T76" fmla="*/ 78 w 123"/>
              <a:gd name="T77" fmla="*/ 102 h 130"/>
              <a:gd name="T78" fmla="*/ 80 w 123"/>
              <a:gd name="T79" fmla="*/ 97 h 130"/>
              <a:gd name="T80" fmla="*/ 69 w 123"/>
              <a:gd name="T81" fmla="*/ 93 h 130"/>
              <a:gd name="T82" fmla="*/ 80 w 123"/>
              <a:gd name="T83" fmla="*/ 97 h 130"/>
              <a:gd name="T84" fmla="*/ 84 w 123"/>
              <a:gd name="T85" fmla="*/ 78 h 130"/>
              <a:gd name="T86" fmla="*/ 39 w 123"/>
              <a:gd name="T87" fmla="*/ 78 h 130"/>
              <a:gd name="T88" fmla="*/ 62 w 123"/>
              <a:gd name="T89" fmla="*/ 39 h 130"/>
              <a:gd name="T90" fmla="*/ 84 w 123"/>
              <a:gd name="T91" fmla="*/ 78 h 130"/>
              <a:gd name="T92" fmla="*/ 88 w 123"/>
              <a:gd name="T93" fmla="*/ 98 h 130"/>
              <a:gd name="T94" fmla="*/ 90 w 123"/>
              <a:gd name="T95" fmla="*/ 81 h 130"/>
              <a:gd name="T96" fmla="*/ 103 w 123"/>
              <a:gd name="T97" fmla="*/ 70 h 130"/>
              <a:gd name="T98" fmla="*/ 62 w 123"/>
              <a:gd name="T99" fmla="*/ 47 h 130"/>
              <a:gd name="T100" fmla="*/ 44 w 123"/>
              <a:gd name="T101" fmla="*/ 65 h 130"/>
              <a:gd name="T102" fmla="*/ 79 w 123"/>
              <a:gd name="T103" fmla="*/ 65 h 130"/>
              <a:gd name="T104" fmla="*/ 62 w 123"/>
              <a:gd name="T105" fmla="*/ 73 h 130"/>
              <a:gd name="T106" fmla="*/ 54 w 123"/>
              <a:gd name="T107" fmla="*/ 65 h 130"/>
              <a:gd name="T108" fmla="*/ 70 w 123"/>
              <a:gd name="T10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" h="130">
                <a:moveTo>
                  <a:pt x="106" y="65"/>
                </a:moveTo>
                <a:cubicBezTo>
                  <a:pt x="107" y="64"/>
                  <a:pt x="107" y="63"/>
                  <a:pt x="108" y="62"/>
                </a:cubicBezTo>
                <a:cubicBezTo>
                  <a:pt x="123" y="41"/>
                  <a:pt x="113" y="23"/>
                  <a:pt x="87" y="26"/>
                </a:cubicBezTo>
                <a:cubicBezTo>
                  <a:pt x="86" y="26"/>
                  <a:pt x="85" y="26"/>
                  <a:pt x="84" y="26"/>
                </a:cubicBezTo>
                <a:cubicBezTo>
                  <a:pt x="84" y="25"/>
                  <a:pt x="83" y="24"/>
                  <a:pt x="83" y="23"/>
                </a:cubicBezTo>
                <a:cubicBezTo>
                  <a:pt x="72" y="0"/>
                  <a:pt x="52" y="0"/>
                  <a:pt x="41" y="23"/>
                </a:cubicBezTo>
                <a:cubicBezTo>
                  <a:pt x="40" y="24"/>
                  <a:pt x="40" y="25"/>
                  <a:pt x="40" y="26"/>
                </a:cubicBezTo>
                <a:cubicBezTo>
                  <a:pt x="39" y="26"/>
                  <a:pt x="37" y="26"/>
                  <a:pt x="37" y="26"/>
                </a:cubicBezTo>
                <a:cubicBezTo>
                  <a:pt x="10" y="23"/>
                  <a:pt x="0" y="40"/>
                  <a:pt x="16" y="62"/>
                </a:cubicBezTo>
                <a:cubicBezTo>
                  <a:pt x="16" y="63"/>
                  <a:pt x="17" y="64"/>
                  <a:pt x="17" y="65"/>
                </a:cubicBezTo>
                <a:cubicBezTo>
                  <a:pt x="17" y="66"/>
                  <a:pt x="16" y="66"/>
                  <a:pt x="16" y="67"/>
                </a:cubicBezTo>
                <a:cubicBezTo>
                  <a:pt x="1" y="88"/>
                  <a:pt x="11" y="106"/>
                  <a:pt x="37" y="103"/>
                </a:cubicBezTo>
                <a:cubicBezTo>
                  <a:pt x="37" y="103"/>
                  <a:pt x="39" y="103"/>
                  <a:pt x="40" y="103"/>
                </a:cubicBezTo>
                <a:cubicBezTo>
                  <a:pt x="40" y="104"/>
                  <a:pt x="40" y="105"/>
                  <a:pt x="41" y="106"/>
                </a:cubicBezTo>
                <a:cubicBezTo>
                  <a:pt x="52" y="130"/>
                  <a:pt x="72" y="130"/>
                  <a:pt x="83" y="106"/>
                </a:cubicBezTo>
                <a:cubicBezTo>
                  <a:pt x="83" y="105"/>
                  <a:pt x="84" y="104"/>
                  <a:pt x="84" y="103"/>
                </a:cubicBezTo>
                <a:cubicBezTo>
                  <a:pt x="85" y="103"/>
                  <a:pt x="86" y="103"/>
                  <a:pt x="87" y="103"/>
                </a:cubicBezTo>
                <a:cubicBezTo>
                  <a:pt x="113" y="106"/>
                  <a:pt x="123" y="88"/>
                  <a:pt x="108" y="67"/>
                </a:cubicBezTo>
                <a:cubicBezTo>
                  <a:pt x="107" y="66"/>
                  <a:pt x="107" y="66"/>
                  <a:pt x="106" y="65"/>
                </a:cubicBezTo>
                <a:close/>
                <a:moveTo>
                  <a:pt x="88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9" y="29"/>
                  <a:pt x="116" y="41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9" y="56"/>
                  <a:pt x="95" y="52"/>
                  <a:pt x="90" y="49"/>
                </a:cubicBezTo>
                <a:cubicBezTo>
                  <a:pt x="89" y="43"/>
                  <a:pt x="88" y="37"/>
                  <a:pt x="86" y="32"/>
                </a:cubicBezTo>
                <a:cubicBezTo>
                  <a:pt x="88" y="32"/>
                  <a:pt x="88" y="32"/>
                  <a:pt x="88" y="32"/>
                </a:cubicBezTo>
                <a:close/>
                <a:moveTo>
                  <a:pt x="99" y="65"/>
                </a:moveTo>
                <a:cubicBezTo>
                  <a:pt x="99" y="65"/>
                  <a:pt x="99" y="65"/>
                  <a:pt x="99" y="65"/>
                </a:cubicBezTo>
                <a:cubicBezTo>
                  <a:pt x="96" y="67"/>
                  <a:pt x="93" y="70"/>
                  <a:pt x="90" y="73"/>
                </a:cubicBezTo>
                <a:cubicBezTo>
                  <a:pt x="91" y="67"/>
                  <a:pt x="91" y="62"/>
                  <a:pt x="90" y="56"/>
                </a:cubicBezTo>
                <a:cubicBezTo>
                  <a:pt x="93" y="59"/>
                  <a:pt x="96" y="62"/>
                  <a:pt x="99" y="65"/>
                </a:cubicBezTo>
                <a:close/>
                <a:moveTo>
                  <a:pt x="83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79" y="41"/>
                  <a:pt x="74" y="38"/>
                  <a:pt x="69" y="36"/>
                </a:cubicBezTo>
                <a:cubicBezTo>
                  <a:pt x="73" y="35"/>
                  <a:pt x="77" y="33"/>
                  <a:pt x="80" y="33"/>
                </a:cubicBezTo>
                <a:cubicBezTo>
                  <a:pt x="81" y="36"/>
                  <a:pt x="82" y="40"/>
                  <a:pt x="83" y="44"/>
                </a:cubicBezTo>
                <a:close/>
                <a:moveTo>
                  <a:pt x="46" y="26"/>
                </a:moveTo>
                <a:cubicBezTo>
                  <a:pt x="46" y="26"/>
                  <a:pt x="46" y="26"/>
                  <a:pt x="46" y="26"/>
                </a:cubicBezTo>
                <a:cubicBezTo>
                  <a:pt x="55" y="7"/>
                  <a:pt x="69" y="7"/>
                  <a:pt x="78" y="26"/>
                </a:cubicBezTo>
                <a:cubicBezTo>
                  <a:pt x="78" y="26"/>
                  <a:pt x="78" y="27"/>
                  <a:pt x="78" y="27"/>
                </a:cubicBezTo>
                <a:cubicBezTo>
                  <a:pt x="73" y="28"/>
                  <a:pt x="68" y="30"/>
                  <a:pt x="62" y="33"/>
                </a:cubicBezTo>
                <a:cubicBezTo>
                  <a:pt x="56" y="30"/>
                  <a:pt x="51" y="28"/>
                  <a:pt x="45" y="27"/>
                </a:cubicBezTo>
                <a:cubicBezTo>
                  <a:pt x="46" y="26"/>
                  <a:pt x="46" y="26"/>
                  <a:pt x="46" y="26"/>
                </a:cubicBezTo>
                <a:close/>
                <a:moveTo>
                  <a:pt x="43" y="33"/>
                </a:moveTo>
                <a:cubicBezTo>
                  <a:pt x="43" y="33"/>
                  <a:pt x="43" y="33"/>
                  <a:pt x="43" y="33"/>
                </a:cubicBezTo>
                <a:cubicBezTo>
                  <a:pt x="47" y="33"/>
                  <a:pt x="51" y="35"/>
                  <a:pt x="55" y="36"/>
                </a:cubicBezTo>
                <a:cubicBezTo>
                  <a:pt x="50" y="38"/>
                  <a:pt x="45" y="41"/>
                  <a:pt x="41" y="44"/>
                </a:cubicBezTo>
                <a:cubicBezTo>
                  <a:pt x="41" y="40"/>
                  <a:pt x="42" y="36"/>
                  <a:pt x="43" y="33"/>
                </a:cubicBezTo>
                <a:close/>
                <a:moveTo>
                  <a:pt x="36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15" y="100"/>
                  <a:pt x="8" y="88"/>
                  <a:pt x="20" y="70"/>
                </a:cubicBezTo>
                <a:cubicBezTo>
                  <a:pt x="20" y="70"/>
                  <a:pt x="21" y="70"/>
                  <a:pt x="21" y="69"/>
                </a:cubicBezTo>
                <a:cubicBezTo>
                  <a:pt x="25" y="73"/>
                  <a:pt x="29" y="77"/>
                  <a:pt x="34" y="81"/>
                </a:cubicBezTo>
                <a:cubicBezTo>
                  <a:pt x="35" y="87"/>
                  <a:pt x="36" y="92"/>
                  <a:pt x="38" y="98"/>
                </a:cubicBezTo>
                <a:cubicBezTo>
                  <a:pt x="36" y="98"/>
                  <a:pt x="36" y="98"/>
                  <a:pt x="36" y="98"/>
                </a:cubicBezTo>
                <a:close/>
                <a:moveTo>
                  <a:pt x="25" y="65"/>
                </a:moveTo>
                <a:cubicBezTo>
                  <a:pt x="25" y="65"/>
                  <a:pt x="25" y="65"/>
                  <a:pt x="25" y="65"/>
                </a:cubicBezTo>
                <a:cubicBezTo>
                  <a:pt x="27" y="62"/>
                  <a:pt x="30" y="59"/>
                  <a:pt x="33" y="56"/>
                </a:cubicBezTo>
                <a:cubicBezTo>
                  <a:pt x="33" y="62"/>
                  <a:pt x="33" y="67"/>
                  <a:pt x="33" y="73"/>
                </a:cubicBezTo>
                <a:cubicBezTo>
                  <a:pt x="30" y="70"/>
                  <a:pt x="27" y="67"/>
                  <a:pt x="25" y="65"/>
                </a:cubicBezTo>
                <a:close/>
                <a:moveTo>
                  <a:pt x="34" y="49"/>
                </a:moveTo>
                <a:cubicBezTo>
                  <a:pt x="34" y="49"/>
                  <a:pt x="34" y="49"/>
                  <a:pt x="34" y="49"/>
                </a:cubicBezTo>
                <a:cubicBezTo>
                  <a:pt x="29" y="52"/>
                  <a:pt x="25" y="56"/>
                  <a:pt x="21" y="60"/>
                </a:cubicBezTo>
                <a:cubicBezTo>
                  <a:pt x="20" y="59"/>
                  <a:pt x="20" y="59"/>
                  <a:pt x="20" y="59"/>
                </a:cubicBezTo>
                <a:cubicBezTo>
                  <a:pt x="8" y="41"/>
                  <a:pt x="15" y="29"/>
                  <a:pt x="36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6" y="37"/>
                  <a:pt x="35" y="43"/>
                  <a:pt x="34" y="49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5" y="88"/>
                  <a:pt x="50" y="91"/>
                  <a:pt x="55" y="93"/>
                </a:cubicBezTo>
                <a:cubicBezTo>
                  <a:pt x="51" y="95"/>
                  <a:pt x="47" y="96"/>
                  <a:pt x="43" y="97"/>
                </a:cubicBezTo>
                <a:cubicBezTo>
                  <a:pt x="42" y="93"/>
                  <a:pt x="41" y="89"/>
                  <a:pt x="41" y="85"/>
                </a:cubicBezTo>
                <a:close/>
                <a:moveTo>
                  <a:pt x="78" y="104"/>
                </a:moveTo>
                <a:cubicBezTo>
                  <a:pt x="78" y="104"/>
                  <a:pt x="78" y="104"/>
                  <a:pt x="78" y="104"/>
                </a:cubicBezTo>
                <a:cubicBezTo>
                  <a:pt x="69" y="123"/>
                  <a:pt x="55" y="123"/>
                  <a:pt x="46" y="104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101"/>
                  <a:pt x="56" y="99"/>
                  <a:pt x="62" y="97"/>
                </a:cubicBezTo>
                <a:cubicBezTo>
                  <a:pt x="68" y="99"/>
                  <a:pt x="73" y="101"/>
                  <a:pt x="78" y="102"/>
                </a:cubicBezTo>
                <a:cubicBezTo>
                  <a:pt x="78" y="103"/>
                  <a:pt x="78" y="103"/>
                  <a:pt x="78" y="104"/>
                </a:cubicBezTo>
                <a:close/>
                <a:moveTo>
                  <a:pt x="80" y="97"/>
                </a:moveTo>
                <a:cubicBezTo>
                  <a:pt x="80" y="97"/>
                  <a:pt x="80" y="97"/>
                  <a:pt x="80" y="97"/>
                </a:cubicBezTo>
                <a:cubicBezTo>
                  <a:pt x="77" y="96"/>
                  <a:pt x="73" y="95"/>
                  <a:pt x="69" y="93"/>
                </a:cubicBezTo>
                <a:cubicBezTo>
                  <a:pt x="74" y="91"/>
                  <a:pt x="79" y="88"/>
                  <a:pt x="83" y="85"/>
                </a:cubicBezTo>
                <a:cubicBezTo>
                  <a:pt x="82" y="89"/>
                  <a:pt x="81" y="93"/>
                  <a:pt x="80" y="97"/>
                </a:cubicBezTo>
                <a:close/>
                <a:moveTo>
                  <a:pt x="84" y="78"/>
                </a:moveTo>
                <a:cubicBezTo>
                  <a:pt x="84" y="78"/>
                  <a:pt x="84" y="78"/>
                  <a:pt x="84" y="78"/>
                </a:cubicBezTo>
                <a:cubicBezTo>
                  <a:pt x="77" y="83"/>
                  <a:pt x="70" y="87"/>
                  <a:pt x="62" y="91"/>
                </a:cubicBezTo>
                <a:cubicBezTo>
                  <a:pt x="54" y="87"/>
                  <a:pt x="46" y="83"/>
                  <a:pt x="39" y="78"/>
                </a:cubicBezTo>
                <a:cubicBezTo>
                  <a:pt x="38" y="69"/>
                  <a:pt x="38" y="60"/>
                  <a:pt x="39" y="52"/>
                </a:cubicBezTo>
                <a:cubicBezTo>
                  <a:pt x="46" y="47"/>
                  <a:pt x="54" y="42"/>
                  <a:pt x="62" y="39"/>
                </a:cubicBezTo>
                <a:cubicBezTo>
                  <a:pt x="70" y="42"/>
                  <a:pt x="77" y="47"/>
                  <a:pt x="84" y="52"/>
                </a:cubicBezTo>
                <a:cubicBezTo>
                  <a:pt x="85" y="60"/>
                  <a:pt x="85" y="69"/>
                  <a:pt x="84" y="78"/>
                </a:cubicBezTo>
                <a:close/>
                <a:moveTo>
                  <a:pt x="88" y="98"/>
                </a:moveTo>
                <a:cubicBezTo>
                  <a:pt x="88" y="98"/>
                  <a:pt x="88" y="98"/>
                  <a:pt x="88" y="98"/>
                </a:cubicBezTo>
                <a:cubicBezTo>
                  <a:pt x="86" y="98"/>
                  <a:pt x="86" y="98"/>
                  <a:pt x="86" y="98"/>
                </a:cubicBezTo>
                <a:cubicBezTo>
                  <a:pt x="88" y="92"/>
                  <a:pt x="89" y="87"/>
                  <a:pt x="90" y="81"/>
                </a:cubicBezTo>
                <a:cubicBezTo>
                  <a:pt x="95" y="77"/>
                  <a:pt x="99" y="73"/>
                  <a:pt x="102" y="69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16" y="88"/>
                  <a:pt x="109" y="100"/>
                  <a:pt x="88" y="98"/>
                </a:cubicBezTo>
                <a:close/>
                <a:moveTo>
                  <a:pt x="62" y="47"/>
                </a:moveTo>
                <a:cubicBezTo>
                  <a:pt x="62" y="47"/>
                  <a:pt x="62" y="47"/>
                  <a:pt x="62" y="47"/>
                </a:cubicBezTo>
                <a:cubicBezTo>
                  <a:pt x="52" y="47"/>
                  <a:pt x="44" y="55"/>
                  <a:pt x="44" y="65"/>
                </a:cubicBezTo>
                <a:cubicBezTo>
                  <a:pt x="44" y="74"/>
                  <a:pt x="52" y="82"/>
                  <a:pt x="62" y="82"/>
                </a:cubicBezTo>
                <a:cubicBezTo>
                  <a:pt x="71" y="82"/>
                  <a:pt x="79" y="74"/>
                  <a:pt x="79" y="65"/>
                </a:cubicBezTo>
                <a:cubicBezTo>
                  <a:pt x="79" y="55"/>
                  <a:pt x="71" y="47"/>
                  <a:pt x="62" y="47"/>
                </a:cubicBezTo>
                <a:close/>
                <a:moveTo>
                  <a:pt x="62" y="73"/>
                </a:moveTo>
                <a:cubicBezTo>
                  <a:pt x="62" y="73"/>
                  <a:pt x="62" y="73"/>
                  <a:pt x="62" y="73"/>
                </a:cubicBezTo>
                <a:cubicBezTo>
                  <a:pt x="57" y="73"/>
                  <a:pt x="54" y="69"/>
                  <a:pt x="54" y="65"/>
                </a:cubicBezTo>
                <a:cubicBezTo>
                  <a:pt x="54" y="60"/>
                  <a:pt x="57" y="57"/>
                  <a:pt x="62" y="57"/>
                </a:cubicBezTo>
                <a:cubicBezTo>
                  <a:pt x="66" y="57"/>
                  <a:pt x="70" y="60"/>
                  <a:pt x="70" y="65"/>
                </a:cubicBezTo>
                <a:cubicBezTo>
                  <a:pt x="70" y="69"/>
                  <a:pt x="66" y="73"/>
                  <a:pt x="62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PA_任意多边形 26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3862977" y="2504407"/>
            <a:ext cx="299355" cy="301691"/>
          </a:xfrm>
          <a:custGeom>
            <a:avLst/>
            <a:gdLst>
              <a:gd name="T0" fmla="*/ 108 w 113"/>
              <a:gd name="T1" fmla="*/ 25 h 114"/>
              <a:gd name="T2" fmla="*/ 76 w 113"/>
              <a:gd name="T3" fmla="*/ 0 h 114"/>
              <a:gd name="T4" fmla="*/ 1 w 113"/>
              <a:gd name="T5" fmla="*/ 68 h 114"/>
              <a:gd name="T6" fmla="*/ 1 w 113"/>
              <a:gd name="T7" fmla="*/ 68 h 114"/>
              <a:gd name="T8" fmla="*/ 1 w 113"/>
              <a:gd name="T9" fmla="*/ 68 h 114"/>
              <a:gd name="T10" fmla="*/ 1 w 113"/>
              <a:gd name="T11" fmla="*/ 68 h 114"/>
              <a:gd name="T12" fmla="*/ 1 w 113"/>
              <a:gd name="T13" fmla="*/ 68 h 114"/>
              <a:gd name="T14" fmla="*/ 1 w 113"/>
              <a:gd name="T15" fmla="*/ 68 h 114"/>
              <a:gd name="T16" fmla="*/ 0 w 113"/>
              <a:gd name="T17" fmla="*/ 68 h 114"/>
              <a:gd name="T18" fmla="*/ 0 w 113"/>
              <a:gd name="T19" fmla="*/ 69 h 114"/>
              <a:gd name="T20" fmla="*/ 0 w 113"/>
              <a:gd name="T21" fmla="*/ 69 h 114"/>
              <a:gd name="T22" fmla="*/ 0 w 113"/>
              <a:gd name="T23" fmla="*/ 69 h 114"/>
              <a:gd name="T24" fmla="*/ 0 w 113"/>
              <a:gd name="T25" fmla="*/ 69 h 114"/>
              <a:gd name="T26" fmla="*/ 0 w 113"/>
              <a:gd name="T27" fmla="*/ 69 h 114"/>
              <a:gd name="T28" fmla="*/ 0 w 113"/>
              <a:gd name="T29" fmla="*/ 69 h 114"/>
              <a:gd name="T30" fmla="*/ 0 w 113"/>
              <a:gd name="T31" fmla="*/ 69 h 114"/>
              <a:gd name="T32" fmla="*/ 0 w 113"/>
              <a:gd name="T33" fmla="*/ 70 h 114"/>
              <a:gd name="T34" fmla="*/ 0 w 113"/>
              <a:gd name="T35" fmla="*/ 70 h 114"/>
              <a:gd name="T36" fmla="*/ 0 w 113"/>
              <a:gd name="T37" fmla="*/ 70 h 114"/>
              <a:gd name="T38" fmla="*/ 0 w 113"/>
              <a:gd name="T39" fmla="*/ 70 h 114"/>
              <a:gd name="T40" fmla="*/ 0 w 113"/>
              <a:gd name="T41" fmla="*/ 70 h 114"/>
              <a:gd name="T42" fmla="*/ 0 w 113"/>
              <a:gd name="T43" fmla="*/ 70 h 114"/>
              <a:gd name="T44" fmla="*/ 0 w 113"/>
              <a:gd name="T45" fmla="*/ 71 h 114"/>
              <a:gd name="T46" fmla="*/ 0 w 113"/>
              <a:gd name="T47" fmla="*/ 71 h 114"/>
              <a:gd name="T48" fmla="*/ 0 w 113"/>
              <a:gd name="T49" fmla="*/ 109 h 114"/>
              <a:gd name="T50" fmla="*/ 42 w 113"/>
              <a:gd name="T51" fmla="*/ 114 h 114"/>
              <a:gd name="T52" fmla="*/ 43 w 113"/>
              <a:gd name="T53" fmla="*/ 114 h 114"/>
              <a:gd name="T54" fmla="*/ 43 w 113"/>
              <a:gd name="T55" fmla="*/ 114 h 114"/>
              <a:gd name="T56" fmla="*/ 43 w 113"/>
              <a:gd name="T57" fmla="*/ 114 h 114"/>
              <a:gd name="T58" fmla="*/ 43 w 113"/>
              <a:gd name="T59" fmla="*/ 113 h 114"/>
              <a:gd name="T60" fmla="*/ 44 w 113"/>
              <a:gd name="T61" fmla="*/ 113 h 114"/>
              <a:gd name="T62" fmla="*/ 44 w 113"/>
              <a:gd name="T63" fmla="*/ 113 h 114"/>
              <a:gd name="T64" fmla="*/ 45 w 113"/>
              <a:gd name="T65" fmla="*/ 113 h 114"/>
              <a:gd name="T66" fmla="*/ 45 w 113"/>
              <a:gd name="T67" fmla="*/ 113 h 114"/>
              <a:gd name="T68" fmla="*/ 45 w 113"/>
              <a:gd name="T69" fmla="*/ 113 h 114"/>
              <a:gd name="T70" fmla="*/ 45 w 113"/>
              <a:gd name="T71" fmla="*/ 113 h 114"/>
              <a:gd name="T72" fmla="*/ 108 w 113"/>
              <a:gd name="T73" fmla="*/ 50 h 114"/>
              <a:gd name="T74" fmla="*/ 113 w 113"/>
              <a:gd name="T75" fmla="*/ 37 h 114"/>
              <a:gd name="T76" fmla="*/ 56 w 113"/>
              <a:gd name="T77" fmla="*/ 27 h 114"/>
              <a:gd name="T78" fmla="*/ 17 w 113"/>
              <a:gd name="T79" fmla="*/ 77 h 114"/>
              <a:gd name="T80" fmla="*/ 56 w 113"/>
              <a:gd name="T81" fmla="*/ 27 h 114"/>
              <a:gd name="T82" fmla="*/ 9 w 113"/>
              <a:gd name="T83" fmla="*/ 104 h 114"/>
              <a:gd name="T84" fmla="*/ 31 w 113"/>
              <a:gd name="T85" fmla="*/ 104 h 114"/>
              <a:gd name="T86" fmla="*/ 21 w 113"/>
              <a:gd name="T87" fmla="*/ 81 h 114"/>
              <a:gd name="T88" fmla="*/ 65 w 113"/>
              <a:gd name="T89" fmla="*/ 36 h 114"/>
              <a:gd name="T90" fmla="*/ 32 w 113"/>
              <a:gd name="T91" fmla="*/ 93 h 114"/>
              <a:gd name="T92" fmla="*/ 42 w 113"/>
              <a:gd name="T93" fmla="*/ 102 h 114"/>
              <a:gd name="T94" fmla="*/ 37 w 113"/>
              <a:gd name="T95" fmla="*/ 97 h 114"/>
              <a:gd name="T96" fmla="*/ 87 w 113"/>
              <a:gd name="T97" fmla="*/ 58 h 114"/>
              <a:gd name="T98" fmla="*/ 104 w 113"/>
              <a:gd name="T99" fmla="*/ 37 h 114"/>
              <a:gd name="T100" fmla="*/ 104 w 113"/>
              <a:gd name="T101" fmla="*/ 37 h 114"/>
              <a:gd name="T102" fmla="*/ 97 w 113"/>
              <a:gd name="T103" fmla="*/ 47 h 114"/>
              <a:gd name="T104" fmla="*/ 93 w 113"/>
              <a:gd name="T105" fmla="*/ 51 h 114"/>
              <a:gd name="T106" fmla="*/ 66 w 113"/>
              <a:gd name="T107" fmla="*/ 16 h 114"/>
              <a:gd name="T108" fmla="*/ 76 w 113"/>
              <a:gd name="T109" fmla="*/ 10 h 114"/>
              <a:gd name="T110" fmla="*/ 101 w 113"/>
              <a:gd name="T111" fmla="*/ 3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114">
                <a:moveTo>
                  <a:pt x="113" y="37"/>
                </a:moveTo>
                <a:cubicBezTo>
                  <a:pt x="113" y="33"/>
                  <a:pt x="111" y="28"/>
                  <a:pt x="108" y="25"/>
                </a:cubicBezTo>
                <a:cubicBezTo>
                  <a:pt x="88" y="5"/>
                  <a:pt x="88" y="5"/>
                  <a:pt x="88" y="5"/>
                </a:cubicBezTo>
                <a:cubicBezTo>
                  <a:pt x="85" y="2"/>
                  <a:pt x="80" y="0"/>
                  <a:pt x="76" y="0"/>
                </a:cubicBezTo>
                <a:cubicBezTo>
                  <a:pt x="71" y="0"/>
                  <a:pt x="67" y="2"/>
                  <a:pt x="63" y="5"/>
                </a:cubicBezTo>
                <a:cubicBezTo>
                  <a:pt x="43" y="26"/>
                  <a:pt x="22" y="47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12"/>
                  <a:pt x="2" y="114"/>
                  <a:pt x="4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66" y="91"/>
                  <a:pt x="87" y="71"/>
                  <a:pt x="108" y="50"/>
                </a:cubicBezTo>
                <a:cubicBezTo>
                  <a:pt x="111" y="46"/>
                  <a:pt x="113" y="42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lose/>
                <a:moveTo>
                  <a:pt x="56" y="27"/>
                </a:moveTo>
                <a:cubicBezTo>
                  <a:pt x="56" y="27"/>
                  <a:pt x="56" y="27"/>
                  <a:pt x="56" y="27"/>
                </a:cubicBezTo>
                <a:cubicBezTo>
                  <a:pt x="61" y="32"/>
                  <a:pt x="61" y="32"/>
                  <a:pt x="61" y="32"/>
                </a:cubicBezTo>
                <a:cubicBezTo>
                  <a:pt x="17" y="77"/>
                  <a:pt x="17" y="77"/>
                  <a:pt x="17" y="77"/>
                </a:cubicBezTo>
                <a:cubicBezTo>
                  <a:pt x="11" y="71"/>
                  <a:pt x="11" y="71"/>
                  <a:pt x="11" y="71"/>
                </a:cubicBezTo>
                <a:cubicBezTo>
                  <a:pt x="56" y="27"/>
                  <a:pt x="56" y="27"/>
                  <a:pt x="56" y="27"/>
                </a:cubicBezTo>
                <a:close/>
                <a:moveTo>
                  <a:pt x="9" y="104"/>
                </a:moveTo>
                <a:cubicBezTo>
                  <a:pt x="9" y="104"/>
                  <a:pt x="9" y="104"/>
                  <a:pt x="9" y="104"/>
                </a:cubicBezTo>
                <a:cubicBezTo>
                  <a:pt x="9" y="82"/>
                  <a:pt x="9" y="82"/>
                  <a:pt x="9" y="82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9" y="104"/>
                  <a:pt x="9" y="104"/>
                  <a:pt x="9" y="104"/>
                </a:cubicBezTo>
                <a:close/>
                <a:moveTo>
                  <a:pt x="21" y="81"/>
                </a:moveTo>
                <a:cubicBezTo>
                  <a:pt x="21" y="81"/>
                  <a:pt x="21" y="81"/>
                  <a:pt x="21" y="81"/>
                </a:cubicBezTo>
                <a:cubicBezTo>
                  <a:pt x="65" y="36"/>
                  <a:pt x="65" y="36"/>
                  <a:pt x="65" y="36"/>
                </a:cubicBezTo>
                <a:cubicBezTo>
                  <a:pt x="77" y="48"/>
                  <a:pt x="77" y="48"/>
                  <a:pt x="77" y="48"/>
                </a:cubicBezTo>
                <a:cubicBezTo>
                  <a:pt x="32" y="93"/>
                  <a:pt x="32" y="93"/>
                  <a:pt x="32" y="93"/>
                </a:cubicBezTo>
                <a:cubicBezTo>
                  <a:pt x="21" y="81"/>
                  <a:pt x="21" y="81"/>
                  <a:pt x="21" y="81"/>
                </a:cubicBezTo>
                <a:close/>
                <a:moveTo>
                  <a:pt x="42" y="102"/>
                </a:moveTo>
                <a:cubicBezTo>
                  <a:pt x="42" y="102"/>
                  <a:pt x="42" y="102"/>
                  <a:pt x="42" y="102"/>
                </a:cubicBezTo>
                <a:cubicBezTo>
                  <a:pt x="37" y="97"/>
                  <a:pt x="37" y="97"/>
                  <a:pt x="37" y="97"/>
                </a:cubicBezTo>
                <a:cubicBezTo>
                  <a:pt x="81" y="52"/>
                  <a:pt x="81" y="52"/>
                  <a:pt x="81" y="52"/>
                </a:cubicBezTo>
                <a:cubicBezTo>
                  <a:pt x="87" y="58"/>
                  <a:pt x="87" y="58"/>
                  <a:pt x="87" y="58"/>
                </a:cubicBezTo>
                <a:cubicBezTo>
                  <a:pt x="42" y="102"/>
                  <a:pt x="42" y="102"/>
                  <a:pt x="42" y="102"/>
                </a:cubicBezTo>
                <a:close/>
                <a:moveTo>
                  <a:pt x="104" y="37"/>
                </a:moveTo>
                <a:cubicBezTo>
                  <a:pt x="104" y="37"/>
                  <a:pt x="104" y="37"/>
                  <a:pt x="104" y="37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04" y="39"/>
                  <a:pt x="103" y="42"/>
                  <a:pt x="101" y="43"/>
                </a:cubicBezTo>
                <a:cubicBezTo>
                  <a:pt x="97" y="47"/>
                  <a:pt x="97" y="47"/>
                  <a:pt x="97" y="47"/>
                </a:cubicBezTo>
                <a:cubicBezTo>
                  <a:pt x="94" y="50"/>
                  <a:pt x="94" y="50"/>
                  <a:pt x="94" y="50"/>
                </a:cubicBezTo>
                <a:cubicBezTo>
                  <a:pt x="93" y="51"/>
                  <a:pt x="93" y="51"/>
                  <a:pt x="93" y="51"/>
                </a:cubicBezTo>
                <a:cubicBezTo>
                  <a:pt x="62" y="20"/>
                  <a:pt x="62" y="20"/>
                  <a:pt x="62" y="20"/>
                </a:cubicBezTo>
                <a:cubicBezTo>
                  <a:pt x="66" y="16"/>
                  <a:pt x="66" y="16"/>
                  <a:pt x="66" y="16"/>
                </a:cubicBezTo>
                <a:cubicBezTo>
                  <a:pt x="70" y="12"/>
                  <a:pt x="70" y="12"/>
                  <a:pt x="70" y="12"/>
                </a:cubicBezTo>
                <a:cubicBezTo>
                  <a:pt x="72" y="10"/>
                  <a:pt x="74" y="10"/>
                  <a:pt x="76" y="10"/>
                </a:cubicBezTo>
                <a:cubicBezTo>
                  <a:pt x="78" y="10"/>
                  <a:pt x="80" y="10"/>
                  <a:pt x="81" y="1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3" y="33"/>
                  <a:pt x="104" y="35"/>
                  <a:pt x="104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8" name="PA_矩形 2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8562290" y="2386736"/>
            <a:ext cx="2988733" cy="466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作用函数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传入函数句柄作用每一个元素</a:t>
            </a:r>
          </a:p>
        </p:txBody>
      </p:sp>
      <p:sp>
        <p:nvSpPr>
          <p:cNvPr id="30" name="PA_矩形 2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579875" y="3408130"/>
            <a:ext cx="2988733" cy="50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特征函数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获取矩阵维数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矩形 24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579875" y="4467521"/>
            <a:ext cx="2988733" cy="75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数据改查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乱序和归一</a:t>
            </a:r>
          </a:p>
          <a:p>
            <a:pPr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最大元最小元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矩形 24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61942" y="2281228"/>
            <a:ext cx="2988733" cy="75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基础元素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行列参数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二维容器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PA_矩形 24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561942" y="3293834"/>
            <a:ext cx="2988733" cy="72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基础操作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构造函数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0"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矩阵四则运算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4" name="PA_矩形 2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61942" y="4423569"/>
            <a:ext cx="2988733" cy="100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特殊运算符重载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转置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动态调整维数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r" defTabSz="1219170">
              <a:lnSpc>
                <a:spcPct val="150000"/>
              </a:lnSpc>
            </a:pPr>
            <a:r>
              <a:rPr lang="zh-CN" altLang="en-US" sz="110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取行</a:t>
            </a:r>
            <a:endParaRPr lang="en-US" altLang="zh-CN" sz="110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5" name="PA_矩形 24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231904" y="2920548"/>
            <a:ext cx="1728192" cy="22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核心理念</a:t>
            </a:r>
          </a:p>
        </p:txBody>
      </p:sp>
      <p:sp>
        <p:nvSpPr>
          <p:cNvPr id="37" name="PA_矩形 36"/>
          <p:cNvSpPr/>
          <p:nvPr>
            <p:custDataLst>
              <p:tags r:id="rId30"/>
            </p:custDataLst>
          </p:nvPr>
        </p:nvSpPr>
        <p:spPr>
          <a:xfrm>
            <a:off x="5231904" y="3732010"/>
            <a:ext cx="1728192" cy="786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封装性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保护性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067" dirty="0">
                <a:solidFill>
                  <a:srgbClr val="F8F8F8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自洽性</a:t>
            </a:r>
            <a:endParaRPr lang="en-US" altLang="zh-CN" sz="1067" dirty="0">
              <a:solidFill>
                <a:srgbClr val="F8F8F8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6" name="PA_矩形 39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Matrix</a:t>
            </a:r>
          </a:p>
        </p:txBody>
      </p:sp>
      <p:grpSp>
        <p:nvGrpSpPr>
          <p:cNvPr id="38" name="PA_组合 37"/>
          <p:cNvGrpSpPr/>
          <p:nvPr>
            <p:custDataLst>
              <p:tags r:id="rId3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42" name="矩形 41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345831" y="2386745"/>
            <a:ext cx="22860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6"/>
          <a:srcRect/>
          <a:stretch>
            <a:fillRect/>
          </a:stretch>
        </p:blipFill>
        <p:spPr bwMode="auto">
          <a:xfrm>
            <a:off x="219809" y="3260010"/>
            <a:ext cx="2470638" cy="80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336572" y="5275648"/>
            <a:ext cx="2542430" cy="72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8"/>
          <a:srcRect/>
          <a:stretch>
            <a:fillRect/>
          </a:stretch>
        </p:blipFill>
        <p:spPr bwMode="auto">
          <a:xfrm>
            <a:off x="8690831" y="1807919"/>
            <a:ext cx="3055937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9"/>
          <a:srcRect/>
          <a:stretch>
            <a:fillRect/>
          </a:stretch>
        </p:blipFill>
        <p:spPr bwMode="auto">
          <a:xfrm>
            <a:off x="9754212" y="4498366"/>
            <a:ext cx="1774825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0"/>
          <a:srcRect/>
          <a:stretch>
            <a:fillRect/>
          </a:stretch>
        </p:blipFill>
        <p:spPr bwMode="auto">
          <a:xfrm>
            <a:off x="9573358" y="3514237"/>
            <a:ext cx="2400300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138293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5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 autoUpdateAnimBg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 autoUpdateAnimBg="0"/>
      <p:bldP spid="22" grpId="0" animBg="1"/>
      <p:bldP spid="23" grpId="0" animBg="1"/>
      <p:bldP spid="24" grpId="0" animBg="1"/>
      <p:bldP spid="25" grpId="0" animBg="1"/>
      <p:bldP spid="26" grpId="0" animBg="1"/>
      <p:bldP spid="28" grpId="0"/>
      <p:bldP spid="30" grpId="0"/>
      <p:bldP spid="31" grpId="0" animBg="1" autoUpdateAnimBg="0"/>
      <p:bldP spid="32" grpId="0"/>
      <p:bldP spid="33" grpId="0"/>
      <p:bldP spid="34" grpId="0"/>
      <p:bldP spid="35" grpId="0"/>
      <p:bldP spid="37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椭圆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59115" y="2145316"/>
            <a:ext cx="1023512" cy="1025528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PA_椭圆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08749" y="2327291"/>
            <a:ext cx="790587" cy="790831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PA_椭圆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481381" y="2849409"/>
            <a:ext cx="1023512" cy="1023828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PA_椭圆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35952" y="2829001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9" name="PA_椭圆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521895" y="3215062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_椭圆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92039" y="3524591"/>
            <a:ext cx="964005" cy="964303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PA_椭圆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264052" y="3259279"/>
            <a:ext cx="751481" cy="746612"/>
          </a:xfrm>
          <a:prstGeom prst="ellipse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PA_任意多边形 12"/>
          <p:cNvSpPr/>
          <p:nvPr>
            <p:custDataLst>
              <p:tags r:id="rId8"/>
            </p:custDataLst>
          </p:nvPr>
        </p:nvSpPr>
        <p:spPr bwMode="auto">
          <a:xfrm>
            <a:off x="4862517" y="2395319"/>
            <a:ext cx="2390460" cy="3214341"/>
          </a:xfrm>
          <a:custGeom>
            <a:avLst/>
            <a:gdLst>
              <a:gd name="T0" fmla="*/ 203 w 595"/>
              <a:gd name="T1" fmla="*/ 800 h 800"/>
              <a:gd name="T2" fmla="*/ 419 w 595"/>
              <a:gd name="T3" fmla="*/ 800 h 800"/>
              <a:gd name="T4" fmla="*/ 335 w 595"/>
              <a:gd name="T5" fmla="*/ 556 h 800"/>
              <a:gd name="T6" fmla="*/ 473 w 595"/>
              <a:gd name="T7" fmla="*/ 332 h 800"/>
              <a:gd name="T8" fmla="*/ 587 w 595"/>
              <a:gd name="T9" fmla="*/ 344 h 800"/>
              <a:gd name="T10" fmla="*/ 388 w 595"/>
              <a:gd name="T11" fmla="*/ 338 h 800"/>
              <a:gd name="T12" fmla="*/ 463 w 595"/>
              <a:gd name="T13" fmla="*/ 247 h 800"/>
              <a:gd name="T14" fmla="*/ 595 w 595"/>
              <a:gd name="T15" fmla="*/ 210 h 800"/>
              <a:gd name="T16" fmla="*/ 484 w 595"/>
              <a:gd name="T17" fmla="*/ 219 h 800"/>
              <a:gd name="T18" fmla="*/ 498 w 595"/>
              <a:gd name="T19" fmla="*/ 102 h 800"/>
              <a:gd name="T20" fmla="*/ 476 w 595"/>
              <a:gd name="T21" fmla="*/ 209 h 800"/>
              <a:gd name="T22" fmla="*/ 324 w 595"/>
              <a:gd name="T23" fmla="*/ 342 h 800"/>
              <a:gd name="T24" fmla="*/ 322 w 595"/>
              <a:gd name="T25" fmla="*/ 187 h 800"/>
              <a:gd name="T26" fmla="*/ 394 w 595"/>
              <a:gd name="T27" fmla="*/ 95 h 800"/>
              <a:gd name="T28" fmla="*/ 309 w 595"/>
              <a:gd name="T29" fmla="*/ 170 h 800"/>
              <a:gd name="T30" fmla="*/ 272 w 595"/>
              <a:gd name="T31" fmla="*/ 61 h 800"/>
              <a:gd name="T32" fmla="*/ 178 w 595"/>
              <a:gd name="T33" fmla="*/ 0 h 800"/>
              <a:gd name="T34" fmla="*/ 273 w 595"/>
              <a:gd name="T35" fmla="*/ 135 h 800"/>
              <a:gd name="T36" fmla="*/ 207 w 595"/>
              <a:gd name="T37" fmla="*/ 96 h 800"/>
              <a:gd name="T38" fmla="*/ 108 w 595"/>
              <a:gd name="T39" fmla="*/ 91 h 800"/>
              <a:gd name="T40" fmla="*/ 59 w 595"/>
              <a:gd name="T41" fmla="*/ 60 h 800"/>
              <a:gd name="T42" fmla="*/ 115 w 595"/>
              <a:gd name="T43" fmla="*/ 102 h 800"/>
              <a:gd name="T44" fmla="*/ 227 w 595"/>
              <a:gd name="T45" fmla="*/ 124 h 800"/>
              <a:gd name="T46" fmla="*/ 282 w 595"/>
              <a:gd name="T47" fmla="*/ 203 h 800"/>
              <a:gd name="T48" fmla="*/ 274 w 595"/>
              <a:gd name="T49" fmla="*/ 424 h 800"/>
              <a:gd name="T50" fmla="*/ 217 w 595"/>
              <a:gd name="T51" fmla="*/ 372 h 800"/>
              <a:gd name="T52" fmla="*/ 136 w 595"/>
              <a:gd name="T53" fmla="*/ 299 h 800"/>
              <a:gd name="T54" fmla="*/ 123 w 595"/>
              <a:gd name="T55" fmla="*/ 209 h 800"/>
              <a:gd name="T56" fmla="*/ 130 w 595"/>
              <a:gd name="T57" fmla="*/ 312 h 800"/>
              <a:gd name="T58" fmla="*/ 0 w 595"/>
              <a:gd name="T59" fmla="*/ 318 h 800"/>
              <a:gd name="T60" fmla="*/ 131 w 595"/>
              <a:gd name="T61" fmla="*/ 330 h 800"/>
              <a:gd name="T62" fmla="*/ 230 w 595"/>
              <a:gd name="T63" fmla="*/ 430 h 800"/>
              <a:gd name="T64" fmla="*/ 257 w 595"/>
              <a:gd name="T65" fmla="*/ 485 h 800"/>
              <a:gd name="T66" fmla="*/ 92 w 595"/>
              <a:gd name="T67" fmla="*/ 502 h 800"/>
              <a:gd name="T68" fmla="*/ 190 w 595"/>
              <a:gd name="T69" fmla="*/ 482 h 800"/>
              <a:gd name="T70" fmla="*/ 275 w 595"/>
              <a:gd name="T71" fmla="*/ 605 h 800"/>
              <a:gd name="T72" fmla="*/ 203 w 595"/>
              <a:gd name="T73" fmla="*/ 80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5" h="800">
                <a:moveTo>
                  <a:pt x="203" y="800"/>
                </a:moveTo>
                <a:cubicBezTo>
                  <a:pt x="442" y="800"/>
                  <a:pt x="419" y="800"/>
                  <a:pt x="419" y="800"/>
                </a:cubicBezTo>
                <a:cubicBezTo>
                  <a:pt x="419" y="800"/>
                  <a:pt x="335" y="782"/>
                  <a:pt x="335" y="556"/>
                </a:cubicBezTo>
                <a:cubicBezTo>
                  <a:pt x="335" y="462"/>
                  <a:pt x="400" y="338"/>
                  <a:pt x="473" y="332"/>
                </a:cubicBezTo>
                <a:cubicBezTo>
                  <a:pt x="545" y="327"/>
                  <a:pt x="587" y="344"/>
                  <a:pt x="587" y="344"/>
                </a:cubicBezTo>
                <a:cubicBezTo>
                  <a:pt x="587" y="344"/>
                  <a:pt x="497" y="284"/>
                  <a:pt x="388" y="338"/>
                </a:cubicBezTo>
                <a:cubicBezTo>
                  <a:pt x="388" y="338"/>
                  <a:pt x="416" y="282"/>
                  <a:pt x="463" y="247"/>
                </a:cubicBezTo>
                <a:cubicBezTo>
                  <a:pt x="510" y="212"/>
                  <a:pt x="578" y="209"/>
                  <a:pt x="595" y="210"/>
                </a:cubicBezTo>
                <a:cubicBezTo>
                  <a:pt x="595" y="210"/>
                  <a:pt x="542" y="192"/>
                  <a:pt x="484" y="219"/>
                </a:cubicBezTo>
                <a:cubicBezTo>
                  <a:pt x="484" y="219"/>
                  <a:pt x="528" y="188"/>
                  <a:pt x="498" y="102"/>
                </a:cubicBezTo>
                <a:cubicBezTo>
                  <a:pt x="498" y="102"/>
                  <a:pt x="507" y="178"/>
                  <a:pt x="476" y="209"/>
                </a:cubicBezTo>
                <a:cubicBezTo>
                  <a:pt x="445" y="241"/>
                  <a:pt x="349" y="297"/>
                  <a:pt x="324" y="342"/>
                </a:cubicBezTo>
                <a:cubicBezTo>
                  <a:pt x="324" y="342"/>
                  <a:pt x="304" y="256"/>
                  <a:pt x="322" y="187"/>
                </a:cubicBezTo>
                <a:cubicBezTo>
                  <a:pt x="338" y="127"/>
                  <a:pt x="383" y="98"/>
                  <a:pt x="394" y="95"/>
                </a:cubicBezTo>
                <a:cubicBezTo>
                  <a:pt x="394" y="95"/>
                  <a:pt x="336" y="103"/>
                  <a:pt x="309" y="170"/>
                </a:cubicBezTo>
                <a:cubicBezTo>
                  <a:pt x="309" y="170"/>
                  <a:pt x="309" y="112"/>
                  <a:pt x="272" y="61"/>
                </a:cubicBezTo>
                <a:cubicBezTo>
                  <a:pt x="234" y="11"/>
                  <a:pt x="192" y="3"/>
                  <a:pt x="178" y="0"/>
                </a:cubicBezTo>
                <a:cubicBezTo>
                  <a:pt x="178" y="0"/>
                  <a:pt x="270" y="33"/>
                  <a:pt x="273" y="135"/>
                </a:cubicBezTo>
                <a:cubicBezTo>
                  <a:pt x="273" y="135"/>
                  <a:pt x="248" y="105"/>
                  <a:pt x="207" y="96"/>
                </a:cubicBezTo>
                <a:cubicBezTo>
                  <a:pt x="166" y="88"/>
                  <a:pt x="128" y="95"/>
                  <a:pt x="108" y="91"/>
                </a:cubicBezTo>
                <a:cubicBezTo>
                  <a:pt x="87" y="87"/>
                  <a:pt x="63" y="69"/>
                  <a:pt x="59" y="60"/>
                </a:cubicBezTo>
                <a:cubicBezTo>
                  <a:pt x="59" y="60"/>
                  <a:pt x="71" y="88"/>
                  <a:pt x="115" y="102"/>
                </a:cubicBezTo>
                <a:cubicBezTo>
                  <a:pt x="154" y="114"/>
                  <a:pt x="197" y="104"/>
                  <a:pt x="227" y="124"/>
                </a:cubicBezTo>
                <a:cubicBezTo>
                  <a:pt x="257" y="144"/>
                  <a:pt x="277" y="172"/>
                  <a:pt x="282" y="203"/>
                </a:cubicBezTo>
                <a:cubicBezTo>
                  <a:pt x="287" y="231"/>
                  <a:pt x="295" y="335"/>
                  <a:pt x="274" y="424"/>
                </a:cubicBezTo>
                <a:cubicBezTo>
                  <a:pt x="274" y="424"/>
                  <a:pt x="250" y="393"/>
                  <a:pt x="217" y="372"/>
                </a:cubicBezTo>
                <a:cubicBezTo>
                  <a:pt x="183" y="349"/>
                  <a:pt x="148" y="318"/>
                  <a:pt x="136" y="299"/>
                </a:cubicBezTo>
                <a:cubicBezTo>
                  <a:pt x="124" y="281"/>
                  <a:pt x="121" y="234"/>
                  <a:pt x="123" y="209"/>
                </a:cubicBezTo>
                <a:cubicBezTo>
                  <a:pt x="123" y="209"/>
                  <a:pt x="105" y="271"/>
                  <a:pt x="130" y="312"/>
                </a:cubicBezTo>
                <a:cubicBezTo>
                  <a:pt x="130" y="312"/>
                  <a:pt x="70" y="282"/>
                  <a:pt x="0" y="318"/>
                </a:cubicBezTo>
                <a:cubicBezTo>
                  <a:pt x="0" y="318"/>
                  <a:pt x="83" y="298"/>
                  <a:pt x="131" y="330"/>
                </a:cubicBezTo>
                <a:cubicBezTo>
                  <a:pt x="183" y="364"/>
                  <a:pt x="216" y="408"/>
                  <a:pt x="230" y="430"/>
                </a:cubicBezTo>
                <a:cubicBezTo>
                  <a:pt x="244" y="453"/>
                  <a:pt x="257" y="485"/>
                  <a:pt x="257" y="485"/>
                </a:cubicBezTo>
                <a:cubicBezTo>
                  <a:pt x="257" y="485"/>
                  <a:pt x="182" y="437"/>
                  <a:pt x="92" y="502"/>
                </a:cubicBezTo>
                <a:cubicBezTo>
                  <a:pt x="92" y="502"/>
                  <a:pt x="145" y="475"/>
                  <a:pt x="190" y="482"/>
                </a:cubicBezTo>
                <a:cubicBezTo>
                  <a:pt x="235" y="489"/>
                  <a:pt x="275" y="528"/>
                  <a:pt x="275" y="605"/>
                </a:cubicBezTo>
                <a:cubicBezTo>
                  <a:pt x="275" y="681"/>
                  <a:pt x="257" y="753"/>
                  <a:pt x="203" y="8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PA_椭圆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64051" y="2502465"/>
            <a:ext cx="1217332" cy="12177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</a:t>
            </a:r>
          </a:p>
        </p:txBody>
      </p:sp>
      <p:sp>
        <p:nvSpPr>
          <p:cNvPr id="14" name="PA_椭圆 1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67782" y="1761806"/>
            <a:ext cx="1217332" cy="1217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分类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PA_任意多边形 17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9411081" y="1836521"/>
            <a:ext cx="244432" cy="329203"/>
          </a:xfrm>
          <a:custGeom>
            <a:avLst/>
            <a:gdLst>
              <a:gd name="T0" fmla="*/ 47 w 65"/>
              <a:gd name="T1" fmla="*/ 6 h 87"/>
              <a:gd name="T2" fmla="*/ 53 w 65"/>
              <a:gd name="T3" fmla="*/ 40 h 87"/>
              <a:gd name="T4" fmla="*/ 47 w 65"/>
              <a:gd name="T5" fmla="*/ 55 h 87"/>
              <a:gd name="T6" fmla="*/ 17 w 65"/>
              <a:gd name="T7" fmla="*/ 55 h 87"/>
              <a:gd name="T8" fmla="*/ 11 w 65"/>
              <a:gd name="T9" fmla="*/ 40 h 87"/>
              <a:gd name="T10" fmla="*/ 17 w 65"/>
              <a:gd name="T11" fmla="*/ 6 h 87"/>
              <a:gd name="T12" fmla="*/ 18 w 65"/>
              <a:gd name="T13" fmla="*/ 28 h 87"/>
              <a:gd name="T14" fmla="*/ 47 w 65"/>
              <a:gd name="T15" fmla="*/ 28 h 87"/>
              <a:gd name="T16" fmla="*/ 42 w 65"/>
              <a:gd name="T17" fmla="*/ 11 h 87"/>
              <a:gd name="T18" fmla="*/ 22 w 65"/>
              <a:gd name="T19" fmla="*/ 11 h 87"/>
              <a:gd name="T20" fmla="*/ 18 w 65"/>
              <a:gd name="T21" fmla="*/ 28 h 87"/>
              <a:gd name="T22" fmla="*/ 47 w 65"/>
              <a:gd name="T23" fmla="*/ 32 h 87"/>
              <a:gd name="T24" fmla="*/ 18 w 65"/>
              <a:gd name="T25" fmla="*/ 40 h 87"/>
              <a:gd name="T26" fmla="*/ 22 w 65"/>
              <a:gd name="T27" fmla="*/ 50 h 87"/>
              <a:gd name="T28" fmla="*/ 42 w 65"/>
              <a:gd name="T29" fmla="*/ 50 h 87"/>
              <a:gd name="T30" fmla="*/ 47 w 65"/>
              <a:gd name="T31" fmla="*/ 32 h 87"/>
              <a:gd name="T32" fmla="*/ 12 w 65"/>
              <a:gd name="T33" fmla="*/ 87 h 87"/>
              <a:gd name="T34" fmla="*/ 32 w 65"/>
              <a:gd name="T35" fmla="*/ 87 h 87"/>
              <a:gd name="T36" fmla="*/ 52 w 65"/>
              <a:gd name="T37" fmla="*/ 87 h 87"/>
              <a:gd name="T38" fmla="*/ 52 w 65"/>
              <a:gd name="T39" fmla="*/ 80 h 87"/>
              <a:gd name="T40" fmla="*/ 35 w 65"/>
              <a:gd name="T41" fmla="*/ 72 h 87"/>
              <a:gd name="T42" fmla="*/ 62 w 65"/>
              <a:gd name="T43" fmla="*/ 52 h 87"/>
              <a:gd name="T44" fmla="*/ 65 w 65"/>
              <a:gd name="T45" fmla="*/ 30 h 87"/>
              <a:gd name="T46" fmla="*/ 58 w 65"/>
              <a:gd name="T47" fmla="*/ 30 h 87"/>
              <a:gd name="T48" fmla="*/ 56 w 65"/>
              <a:gd name="T49" fmla="*/ 50 h 87"/>
              <a:gd name="T50" fmla="*/ 32 w 65"/>
              <a:gd name="T51" fmla="*/ 66 h 87"/>
              <a:gd name="T52" fmla="*/ 14 w 65"/>
              <a:gd name="T53" fmla="*/ 58 h 87"/>
              <a:gd name="T54" fmla="*/ 6 w 65"/>
              <a:gd name="T55" fmla="*/ 40 h 87"/>
              <a:gd name="T56" fmla="*/ 3 w 65"/>
              <a:gd name="T57" fmla="*/ 27 h 87"/>
              <a:gd name="T58" fmla="*/ 0 w 65"/>
              <a:gd name="T59" fmla="*/ 40 h 87"/>
              <a:gd name="T60" fmla="*/ 9 w 65"/>
              <a:gd name="T61" fmla="*/ 63 h 87"/>
              <a:gd name="T62" fmla="*/ 29 w 65"/>
              <a:gd name="T63" fmla="*/ 72 h 87"/>
              <a:gd name="T64" fmla="*/ 12 w 65"/>
              <a:gd name="T65" fmla="*/ 80 h 87"/>
              <a:gd name="T66" fmla="*/ 12 w 65"/>
              <a:gd name="T67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5" h="87">
                <a:moveTo>
                  <a:pt x="32" y="0"/>
                </a:moveTo>
                <a:cubicBezTo>
                  <a:pt x="38" y="0"/>
                  <a:pt x="43" y="2"/>
                  <a:pt x="47" y="6"/>
                </a:cubicBezTo>
                <a:cubicBezTo>
                  <a:pt x="51" y="10"/>
                  <a:pt x="53" y="15"/>
                  <a:pt x="53" y="21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6"/>
                  <a:pt x="51" y="51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3" y="59"/>
                  <a:pt x="38" y="61"/>
                  <a:pt x="32" y="61"/>
                </a:cubicBezTo>
                <a:cubicBezTo>
                  <a:pt x="26" y="61"/>
                  <a:pt x="21" y="59"/>
                  <a:pt x="17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3" y="51"/>
                  <a:pt x="11" y="46"/>
                  <a:pt x="11" y="40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15"/>
                  <a:pt x="13" y="10"/>
                  <a:pt x="17" y="6"/>
                </a:cubicBezTo>
                <a:cubicBezTo>
                  <a:pt x="21" y="2"/>
                  <a:pt x="26" y="0"/>
                  <a:pt x="32" y="0"/>
                </a:cubicBezTo>
                <a:close/>
                <a:moveTo>
                  <a:pt x="18" y="28"/>
                </a:moveTo>
                <a:cubicBezTo>
                  <a:pt x="18" y="28"/>
                  <a:pt x="18" y="28"/>
                  <a:pt x="18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17"/>
                  <a:pt x="45" y="13"/>
                  <a:pt x="42" y="11"/>
                </a:cubicBezTo>
                <a:cubicBezTo>
                  <a:pt x="40" y="8"/>
                  <a:pt x="36" y="6"/>
                  <a:pt x="32" y="6"/>
                </a:cubicBezTo>
                <a:cubicBezTo>
                  <a:pt x="28" y="6"/>
                  <a:pt x="25" y="8"/>
                  <a:pt x="22" y="11"/>
                </a:cubicBezTo>
                <a:cubicBezTo>
                  <a:pt x="19" y="13"/>
                  <a:pt x="18" y="17"/>
                  <a:pt x="18" y="21"/>
                </a:cubicBezTo>
                <a:cubicBezTo>
                  <a:pt x="18" y="28"/>
                  <a:pt x="18" y="28"/>
                  <a:pt x="18" y="28"/>
                </a:cubicBezTo>
                <a:close/>
                <a:moveTo>
                  <a:pt x="47" y="32"/>
                </a:moveTo>
                <a:cubicBezTo>
                  <a:pt x="47" y="32"/>
                  <a:pt x="47" y="32"/>
                  <a:pt x="4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4"/>
                  <a:pt x="19" y="47"/>
                  <a:pt x="22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5" y="53"/>
                  <a:pt x="28" y="54"/>
                  <a:pt x="32" y="54"/>
                </a:cubicBezTo>
                <a:cubicBezTo>
                  <a:pt x="36" y="54"/>
                  <a:pt x="40" y="53"/>
                  <a:pt x="42" y="50"/>
                </a:cubicBezTo>
                <a:cubicBezTo>
                  <a:pt x="45" y="48"/>
                  <a:pt x="47" y="44"/>
                  <a:pt x="47" y="40"/>
                </a:cubicBezTo>
                <a:cubicBezTo>
                  <a:pt x="47" y="32"/>
                  <a:pt x="47" y="32"/>
                  <a:pt x="47" y="32"/>
                </a:cubicBezTo>
                <a:close/>
                <a:moveTo>
                  <a:pt x="12" y="87"/>
                </a:moveTo>
                <a:cubicBezTo>
                  <a:pt x="12" y="87"/>
                  <a:pt x="12" y="87"/>
                  <a:pt x="1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4" y="87"/>
                  <a:pt x="55" y="86"/>
                  <a:pt x="55" y="84"/>
                </a:cubicBezTo>
                <a:cubicBezTo>
                  <a:pt x="55" y="82"/>
                  <a:pt x="54" y="80"/>
                  <a:pt x="52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5" y="72"/>
                  <a:pt x="35" y="72"/>
                  <a:pt x="35" y="72"/>
                </a:cubicBezTo>
                <a:cubicBezTo>
                  <a:pt x="43" y="71"/>
                  <a:pt x="50" y="68"/>
                  <a:pt x="55" y="63"/>
                </a:cubicBezTo>
                <a:cubicBezTo>
                  <a:pt x="58" y="60"/>
                  <a:pt x="60" y="56"/>
                  <a:pt x="62" y="52"/>
                </a:cubicBezTo>
                <a:cubicBezTo>
                  <a:pt x="64" y="49"/>
                  <a:pt x="65" y="44"/>
                  <a:pt x="65" y="4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28"/>
                  <a:pt x="63" y="27"/>
                  <a:pt x="61" y="27"/>
                </a:cubicBezTo>
                <a:cubicBezTo>
                  <a:pt x="59" y="27"/>
                  <a:pt x="58" y="28"/>
                  <a:pt x="58" y="30"/>
                </a:cubicBezTo>
                <a:cubicBezTo>
                  <a:pt x="58" y="40"/>
                  <a:pt x="58" y="40"/>
                  <a:pt x="58" y="40"/>
                </a:cubicBezTo>
                <a:cubicBezTo>
                  <a:pt x="58" y="43"/>
                  <a:pt x="57" y="47"/>
                  <a:pt x="56" y="50"/>
                </a:cubicBezTo>
                <a:cubicBezTo>
                  <a:pt x="55" y="53"/>
                  <a:pt x="53" y="56"/>
                  <a:pt x="50" y="58"/>
                </a:cubicBezTo>
                <a:cubicBezTo>
                  <a:pt x="46" y="63"/>
                  <a:pt x="39" y="66"/>
                  <a:pt x="32" y="66"/>
                </a:cubicBezTo>
                <a:cubicBezTo>
                  <a:pt x="29" y="66"/>
                  <a:pt x="25" y="65"/>
                  <a:pt x="22" y="64"/>
                </a:cubicBezTo>
                <a:cubicBezTo>
                  <a:pt x="19" y="62"/>
                  <a:pt x="16" y="61"/>
                  <a:pt x="14" y="58"/>
                </a:cubicBezTo>
                <a:cubicBezTo>
                  <a:pt x="12" y="56"/>
                  <a:pt x="10" y="53"/>
                  <a:pt x="8" y="50"/>
                </a:cubicBezTo>
                <a:cubicBezTo>
                  <a:pt x="7" y="47"/>
                  <a:pt x="6" y="43"/>
                  <a:pt x="6" y="4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28"/>
                  <a:pt x="5" y="27"/>
                  <a:pt x="3" y="27"/>
                </a:cubicBezTo>
                <a:cubicBezTo>
                  <a:pt x="1" y="27"/>
                  <a:pt x="0" y="28"/>
                  <a:pt x="0" y="3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1" y="49"/>
                  <a:pt x="2" y="52"/>
                </a:cubicBezTo>
                <a:cubicBezTo>
                  <a:pt x="4" y="56"/>
                  <a:pt x="6" y="60"/>
                  <a:pt x="9" y="63"/>
                </a:cubicBezTo>
                <a:cubicBezTo>
                  <a:pt x="12" y="66"/>
                  <a:pt x="16" y="68"/>
                  <a:pt x="20" y="70"/>
                </a:cubicBezTo>
                <a:cubicBezTo>
                  <a:pt x="23" y="71"/>
                  <a:pt x="26" y="72"/>
                  <a:pt x="29" y="72"/>
                </a:cubicBezTo>
                <a:cubicBezTo>
                  <a:pt x="29" y="80"/>
                  <a:pt x="29" y="80"/>
                  <a:pt x="29" y="80"/>
                </a:cubicBezTo>
                <a:cubicBezTo>
                  <a:pt x="12" y="80"/>
                  <a:pt x="12" y="80"/>
                  <a:pt x="12" y="80"/>
                </a:cubicBezTo>
                <a:cubicBezTo>
                  <a:pt x="10" y="80"/>
                  <a:pt x="9" y="82"/>
                  <a:pt x="9" y="84"/>
                </a:cubicBezTo>
                <a:cubicBezTo>
                  <a:pt x="9" y="86"/>
                  <a:pt x="10" y="87"/>
                  <a:pt x="12" y="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PA_任意多边形 18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8776600" y="4422304"/>
            <a:ext cx="327507" cy="268477"/>
          </a:xfrm>
          <a:custGeom>
            <a:avLst/>
            <a:gdLst>
              <a:gd name="T0" fmla="*/ 76 w 87"/>
              <a:gd name="T1" fmla="*/ 27 h 71"/>
              <a:gd name="T2" fmla="*/ 69 w 87"/>
              <a:gd name="T3" fmla="*/ 27 h 71"/>
              <a:gd name="T4" fmla="*/ 21 w 87"/>
              <a:gd name="T5" fmla="*/ 11 h 71"/>
              <a:gd name="T6" fmla="*/ 10 w 87"/>
              <a:gd name="T7" fmla="*/ 11 h 71"/>
              <a:gd name="T8" fmla="*/ 20 w 87"/>
              <a:gd name="T9" fmla="*/ 12 h 71"/>
              <a:gd name="T10" fmla="*/ 6 w 87"/>
              <a:gd name="T11" fmla="*/ 12 h 71"/>
              <a:gd name="T12" fmla="*/ 6 w 87"/>
              <a:gd name="T13" fmla="*/ 9 h 71"/>
              <a:gd name="T14" fmla="*/ 8 w 87"/>
              <a:gd name="T15" fmla="*/ 7 h 71"/>
              <a:gd name="T16" fmla="*/ 24 w 87"/>
              <a:gd name="T17" fmla="*/ 2 h 71"/>
              <a:gd name="T18" fmla="*/ 60 w 87"/>
              <a:gd name="T19" fmla="*/ 0 h 71"/>
              <a:gd name="T20" fmla="*/ 67 w 87"/>
              <a:gd name="T21" fmla="*/ 12 h 71"/>
              <a:gd name="T22" fmla="*/ 87 w 87"/>
              <a:gd name="T23" fmla="*/ 16 h 71"/>
              <a:gd name="T24" fmla="*/ 87 w 87"/>
              <a:gd name="T25" fmla="*/ 68 h 71"/>
              <a:gd name="T26" fmla="*/ 84 w 87"/>
              <a:gd name="T27" fmla="*/ 71 h 71"/>
              <a:gd name="T28" fmla="*/ 0 w 87"/>
              <a:gd name="T29" fmla="*/ 68 h 71"/>
              <a:gd name="T30" fmla="*/ 0 w 87"/>
              <a:gd name="T31" fmla="*/ 16 h 71"/>
              <a:gd name="T32" fmla="*/ 3 w 87"/>
              <a:gd name="T33" fmla="*/ 12 h 71"/>
              <a:gd name="T34" fmla="*/ 44 w 87"/>
              <a:gd name="T35" fmla="*/ 26 h 71"/>
              <a:gd name="T36" fmla="*/ 52 w 87"/>
              <a:gd name="T37" fmla="*/ 29 h 71"/>
              <a:gd name="T38" fmla="*/ 44 w 87"/>
              <a:gd name="T39" fmla="*/ 48 h 71"/>
              <a:gd name="T40" fmla="*/ 44 w 87"/>
              <a:gd name="T41" fmla="*/ 26 h 71"/>
              <a:gd name="T42" fmla="*/ 49 w 87"/>
              <a:gd name="T43" fmla="*/ 32 h 71"/>
              <a:gd name="T44" fmla="*/ 36 w 87"/>
              <a:gd name="T45" fmla="*/ 37 h 71"/>
              <a:gd name="T46" fmla="*/ 51 w 87"/>
              <a:gd name="T47" fmla="*/ 37 h 71"/>
              <a:gd name="T48" fmla="*/ 49 w 87"/>
              <a:gd name="T49" fmla="*/ 32 h 71"/>
              <a:gd name="T50" fmla="*/ 23 w 87"/>
              <a:gd name="T51" fmla="*/ 19 h 71"/>
              <a:gd name="T52" fmla="*/ 7 w 87"/>
              <a:gd name="T53" fmla="*/ 64 h 71"/>
              <a:gd name="T54" fmla="*/ 81 w 87"/>
              <a:gd name="T55" fmla="*/ 19 h 71"/>
              <a:gd name="T56" fmla="*/ 65 w 87"/>
              <a:gd name="T57" fmla="*/ 19 h 71"/>
              <a:gd name="T58" fmla="*/ 58 w 87"/>
              <a:gd name="T59" fmla="*/ 7 h 71"/>
              <a:gd name="T60" fmla="*/ 26 w 87"/>
              <a:gd name="T61" fmla="*/ 17 h 71"/>
              <a:gd name="T62" fmla="*/ 44 w 87"/>
              <a:gd name="T63" fmla="*/ 14 h 71"/>
              <a:gd name="T64" fmla="*/ 67 w 87"/>
              <a:gd name="T65" fmla="*/ 37 h 71"/>
              <a:gd name="T66" fmla="*/ 20 w 87"/>
              <a:gd name="T67" fmla="*/ 37 h 71"/>
              <a:gd name="T68" fmla="*/ 44 w 87"/>
              <a:gd name="T69" fmla="*/ 21 h 71"/>
              <a:gd name="T70" fmla="*/ 27 w 87"/>
              <a:gd name="T71" fmla="*/ 37 h 71"/>
              <a:gd name="T72" fmla="*/ 60 w 87"/>
              <a:gd name="T73" fmla="*/ 37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7" h="71">
                <a:moveTo>
                  <a:pt x="72" y="24"/>
                </a:moveTo>
                <a:cubicBezTo>
                  <a:pt x="74" y="24"/>
                  <a:pt x="76" y="25"/>
                  <a:pt x="76" y="27"/>
                </a:cubicBezTo>
                <a:cubicBezTo>
                  <a:pt x="76" y="28"/>
                  <a:pt x="74" y="30"/>
                  <a:pt x="72" y="30"/>
                </a:cubicBezTo>
                <a:cubicBezTo>
                  <a:pt x="71" y="30"/>
                  <a:pt x="69" y="28"/>
                  <a:pt x="69" y="27"/>
                </a:cubicBezTo>
                <a:cubicBezTo>
                  <a:pt x="69" y="25"/>
                  <a:pt x="71" y="24"/>
                  <a:pt x="72" y="24"/>
                </a:cubicBezTo>
                <a:close/>
                <a:moveTo>
                  <a:pt x="21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2"/>
                  <a:pt x="10" y="12"/>
                  <a:pt x="1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1" y="11"/>
                  <a:pt x="21" y="11"/>
                  <a:pt x="21" y="11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9"/>
                  <a:pt x="6" y="9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8"/>
                  <a:pt x="7" y="7"/>
                  <a:pt x="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1"/>
                  <a:pt x="26" y="0"/>
                  <a:pt x="27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2" y="0"/>
                  <a:pt x="63" y="1"/>
                  <a:pt x="63" y="3"/>
                </a:cubicBezTo>
                <a:cubicBezTo>
                  <a:pt x="67" y="12"/>
                  <a:pt x="67" y="12"/>
                  <a:pt x="67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6" y="12"/>
                  <a:pt x="87" y="14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68"/>
                  <a:pt x="87" y="68"/>
                  <a:pt x="87" y="68"/>
                </a:cubicBezTo>
                <a:cubicBezTo>
                  <a:pt x="87" y="69"/>
                  <a:pt x="86" y="71"/>
                  <a:pt x="84" y="71"/>
                </a:cubicBezTo>
                <a:cubicBezTo>
                  <a:pt x="84" y="71"/>
                  <a:pt x="84" y="71"/>
                  <a:pt x="84" y="71"/>
                </a:cubicBezTo>
                <a:cubicBezTo>
                  <a:pt x="3" y="71"/>
                  <a:pt x="3" y="71"/>
                  <a:pt x="3" y="71"/>
                </a:cubicBezTo>
                <a:cubicBezTo>
                  <a:pt x="1" y="71"/>
                  <a:pt x="0" y="69"/>
                  <a:pt x="0" y="6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4"/>
                  <a:pt x="1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44" y="26"/>
                </a:moveTo>
                <a:cubicBezTo>
                  <a:pt x="44" y="26"/>
                  <a:pt x="44" y="26"/>
                  <a:pt x="44" y="26"/>
                </a:cubicBezTo>
                <a:cubicBezTo>
                  <a:pt x="47" y="26"/>
                  <a:pt x="50" y="27"/>
                  <a:pt x="52" y="29"/>
                </a:cubicBezTo>
                <a:cubicBezTo>
                  <a:pt x="54" y="31"/>
                  <a:pt x="55" y="34"/>
                  <a:pt x="55" y="37"/>
                </a:cubicBezTo>
                <a:cubicBezTo>
                  <a:pt x="55" y="43"/>
                  <a:pt x="50" y="48"/>
                  <a:pt x="44" y="48"/>
                </a:cubicBezTo>
                <a:cubicBezTo>
                  <a:pt x="37" y="48"/>
                  <a:pt x="32" y="43"/>
                  <a:pt x="32" y="37"/>
                </a:cubicBezTo>
                <a:cubicBezTo>
                  <a:pt x="32" y="31"/>
                  <a:pt x="37" y="26"/>
                  <a:pt x="44" y="26"/>
                </a:cubicBezTo>
                <a:close/>
                <a:moveTo>
                  <a:pt x="49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48" y="31"/>
                  <a:pt x="46" y="30"/>
                  <a:pt x="44" y="30"/>
                </a:cubicBezTo>
                <a:cubicBezTo>
                  <a:pt x="40" y="30"/>
                  <a:pt x="36" y="33"/>
                  <a:pt x="36" y="37"/>
                </a:cubicBezTo>
                <a:cubicBezTo>
                  <a:pt x="36" y="41"/>
                  <a:pt x="40" y="44"/>
                  <a:pt x="44" y="44"/>
                </a:cubicBezTo>
                <a:cubicBezTo>
                  <a:pt x="48" y="44"/>
                  <a:pt x="51" y="41"/>
                  <a:pt x="51" y="37"/>
                </a:cubicBezTo>
                <a:cubicBezTo>
                  <a:pt x="51" y="35"/>
                  <a:pt x="50" y="33"/>
                  <a:pt x="49" y="32"/>
                </a:cubicBezTo>
                <a:cubicBezTo>
                  <a:pt x="49" y="32"/>
                  <a:pt x="49" y="32"/>
                  <a:pt x="49" y="32"/>
                </a:cubicBezTo>
                <a:close/>
                <a:moveTo>
                  <a:pt x="23" y="19"/>
                </a:moveTo>
                <a:cubicBezTo>
                  <a:pt x="23" y="19"/>
                  <a:pt x="23" y="19"/>
                  <a:pt x="23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64"/>
                  <a:pt x="7" y="64"/>
                  <a:pt x="7" y="64"/>
                </a:cubicBezTo>
                <a:cubicBezTo>
                  <a:pt x="81" y="64"/>
                  <a:pt x="81" y="64"/>
                  <a:pt x="81" y="64"/>
                </a:cubicBezTo>
                <a:cubicBezTo>
                  <a:pt x="81" y="19"/>
                  <a:pt x="81" y="19"/>
                  <a:pt x="81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3" y="19"/>
                  <a:pt x="62" y="18"/>
                  <a:pt x="61" y="17"/>
                </a:cubicBezTo>
                <a:cubicBezTo>
                  <a:pt x="58" y="7"/>
                  <a:pt x="58" y="7"/>
                  <a:pt x="58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8"/>
                  <a:pt x="24" y="19"/>
                  <a:pt x="23" y="19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56" y="14"/>
                  <a:pt x="67" y="24"/>
                  <a:pt x="67" y="37"/>
                </a:cubicBezTo>
                <a:cubicBezTo>
                  <a:pt x="67" y="50"/>
                  <a:pt x="56" y="60"/>
                  <a:pt x="44" y="60"/>
                </a:cubicBezTo>
                <a:cubicBezTo>
                  <a:pt x="31" y="60"/>
                  <a:pt x="20" y="50"/>
                  <a:pt x="20" y="37"/>
                </a:cubicBezTo>
                <a:cubicBezTo>
                  <a:pt x="20" y="24"/>
                  <a:pt x="31" y="14"/>
                  <a:pt x="44" y="14"/>
                </a:cubicBezTo>
                <a:close/>
                <a:moveTo>
                  <a:pt x="44" y="21"/>
                </a:moveTo>
                <a:cubicBezTo>
                  <a:pt x="44" y="21"/>
                  <a:pt x="44" y="21"/>
                  <a:pt x="44" y="21"/>
                </a:cubicBezTo>
                <a:cubicBezTo>
                  <a:pt x="35" y="21"/>
                  <a:pt x="27" y="28"/>
                  <a:pt x="27" y="37"/>
                </a:cubicBezTo>
                <a:cubicBezTo>
                  <a:pt x="27" y="46"/>
                  <a:pt x="35" y="54"/>
                  <a:pt x="44" y="54"/>
                </a:cubicBezTo>
                <a:cubicBezTo>
                  <a:pt x="53" y="54"/>
                  <a:pt x="60" y="46"/>
                  <a:pt x="60" y="37"/>
                </a:cubicBezTo>
                <a:cubicBezTo>
                  <a:pt x="60" y="28"/>
                  <a:pt x="53" y="21"/>
                  <a:pt x="44" y="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PA_任意多边形 19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160328" y="4467074"/>
            <a:ext cx="393008" cy="319616"/>
          </a:xfrm>
          <a:custGeom>
            <a:avLst/>
            <a:gdLst>
              <a:gd name="T0" fmla="*/ 80 w 104"/>
              <a:gd name="T1" fmla="*/ 19 h 85"/>
              <a:gd name="T2" fmla="*/ 93 w 104"/>
              <a:gd name="T3" fmla="*/ 50 h 85"/>
              <a:gd name="T4" fmla="*/ 104 w 104"/>
              <a:gd name="T5" fmla="*/ 68 h 85"/>
              <a:gd name="T6" fmla="*/ 98 w 104"/>
              <a:gd name="T7" fmla="*/ 80 h 85"/>
              <a:gd name="T8" fmla="*/ 94 w 104"/>
              <a:gd name="T9" fmla="*/ 82 h 85"/>
              <a:gd name="T10" fmla="*/ 13 w 104"/>
              <a:gd name="T11" fmla="*/ 85 h 85"/>
              <a:gd name="T12" fmla="*/ 10 w 104"/>
              <a:gd name="T13" fmla="*/ 80 h 85"/>
              <a:gd name="T14" fmla="*/ 1 w 104"/>
              <a:gd name="T15" fmla="*/ 78 h 85"/>
              <a:gd name="T16" fmla="*/ 1 w 104"/>
              <a:gd name="T17" fmla="*/ 60 h 85"/>
              <a:gd name="T18" fmla="*/ 5 w 104"/>
              <a:gd name="T19" fmla="*/ 37 h 85"/>
              <a:gd name="T20" fmla="*/ 29 w 104"/>
              <a:gd name="T21" fmla="*/ 20 h 85"/>
              <a:gd name="T22" fmla="*/ 62 w 104"/>
              <a:gd name="T23" fmla="*/ 78 h 85"/>
              <a:gd name="T24" fmla="*/ 62 w 104"/>
              <a:gd name="T25" fmla="*/ 75 h 85"/>
              <a:gd name="T26" fmla="*/ 66 w 104"/>
              <a:gd name="T27" fmla="*/ 63 h 85"/>
              <a:gd name="T28" fmla="*/ 75 w 104"/>
              <a:gd name="T29" fmla="*/ 71 h 85"/>
              <a:gd name="T30" fmla="*/ 74 w 104"/>
              <a:gd name="T31" fmla="*/ 57 h 85"/>
              <a:gd name="T32" fmla="*/ 72 w 104"/>
              <a:gd name="T33" fmla="*/ 53 h 85"/>
              <a:gd name="T34" fmla="*/ 71 w 104"/>
              <a:gd name="T35" fmla="*/ 53 h 85"/>
              <a:gd name="T36" fmla="*/ 70 w 104"/>
              <a:gd name="T37" fmla="*/ 51 h 85"/>
              <a:gd name="T38" fmla="*/ 41 w 104"/>
              <a:gd name="T39" fmla="*/ 44 h 85"/>
              <a:gd name="T40" fmla="*/ 32 w 104"/>
              <a:gd name="T41" fmla="*/ 53 h 85"/>
              <a:gd name="T42" fmla="*/ 32 w 104"/>
              <a:gd name="T43" fmla="*/ 53 h 85"/>
              <a:gd name="T44" fmla="*/ 29 w 104"/>
              <a:gd name="T45" fmla="*/ 64 h 85"/>
              <a:gd name="T46" fmla="*/ 37 w 104"/>
              <a:gd name="T47" fmla="*/ 72 h 85"/>
              <a:gd name="T48" fmla="*/ 41 w 104"/>
              <a:gd name="T49" fmla="*/ 63 h 85"/>
              <a:gd name="T50" fmla="*/ 41 w 104"/>
              <a:gd name="T51" fmla="*/ 75 h 85"/>
              <a:gd name="T52" fmla="*/ 52 w 104"/>
              <a:gd name="T53" fmla="*/ 40 h 85"/>
              <a:gd name="T54" fmla="*/ 52 w 104"/>
              <a:gd name="T55" fmla="*/ 7 h 85"/>
              <a:gd name="T56" fmla="*/ 17 w 104"/>
              <a:gd name="T57" fmla="*/ 78 h 85"/>
              <a:gd name="T58" fmla="*/ 23 w 104"/>
              <a:gd name="T59" fmla="*/ 76 h 85"/>
              <a:gd name="T60" fmla="*/ 23 w 104"/>
              <a:gd name="T61" fmla="*/ 56 h 85"/>
              <a:gd name="T62" fmla="*/ 8 w 104"/>
              <a:gd name="T63" fmla="*/ 63 h 85"/>
              <a:gd name="T64" fmla="*/ 7 w 104"/>
              <a:gd name="T65" fmla="*/ 73 h 85"/>
              <a:gd name="T66" fmla="*/ 15 w 104"/>
              <a:gd name="T67" fmla="*/ 65 h 85"/>
              <a:gd name="T68" fmla="*/ 29 w 104"/>
              <a:gd name="T69" fmla="*/ 27 h 85"/>
              <a:gd name="T70" fmla="*/ 24 w 104"/>
              <a:gd name="T71" fmla="*/ 25 h 85"/>
              <a:gd name="T72" fmla="*/ 15 w 104"/>
              <a:gd name="T73" fmla="*/ 45 h 85"/>
              <a:gd name="T74" fmla="*/ 26 w 104"/>
              <a:gd name="T75" fmla="*/ 49 h 85"/>
              <a:gd name="T76" fmla="*/ 36 w 104"/>
              <a:gd name="T77" fmla="*/ 40 h 85"/>
              <a:gd name="T78" fmla="*/ 35 w 104"/>
              <a:gd name="T79" fmla="*/ 39 h 85"/>
              <a:gd name="T80" fmla="*/ 29 w 104"/>
              <a:gd name="T81" fmla="*/ 27 h 85"/>
              <a:gd name="T82" fmla="*/ 87 w 104"/>
              <a:gd name="T83" fmla="*/ 78 h 85"/>
              <a:gd name="T84" fmla="*/ 89 w 104"/>
              <a:gd name="T85" fmla="*/ 65 h 85"/>
              <a:gd name="T86" fmla="*/ 97 w 104"/>
              <a:gd name="T87" fmla="*/ 73 h 85"/>
              <a:gd name="T88" fmla="*/ 96 w 104"/>
              <a:gd name="T89" fmla="*/ 63 h 85"/>
              <a:gd name="T90" fmla="*/ 88 w 104"/>
              <a:gd name="T91" fmla="*/ 54 h 85"/>
              <a:gd name="T92" fmla="*/ 82 w 104"/>
              <a:gd name="T93" fmla="*/ 71 h 85"/>
              <a:gd name="T94" fmla="*/ 87 w 104"/>
              <a:gd name="T95" fmla="*/ 78 h 85"/>
              <a:gd name="T96" fmla="*/ 75 w 104"/>
              <a:gd name="T97" fmla="*/ 27 h 85"/>
              <a:gd name="T98" fmla="*/ 75 w 104"/>
              <a:gd name="T99" fmla="*/ 27 h 85"/>
              <a:gd name="T100" fmla="*/ 68 w 104"/>
              <a:gd name="T101" fmla="*/ 39 h 85"/>
              <a:gd name="T102" fmla="*/ 74 w 104"/>
              <a:gd name="T103" fmla="*/ 46 h 85"/>
              <a:gd name="T104" fmla="*/ 78 w 104"/>
              <a:gd name="T105" fmla="*/ 49 h 85"/>
              <a:gd name="T106" fmla="*/ 88 w 104"/>
              <a:gd name="T107" fmla="*/ 45 h 85"/>
              <a:gd name="T108" fmla="*/ 80 w 104"/>
              <a:gd name="T109" fmla="*/ 2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4" h="85">
                <a:moveTo>
                  <a:pt x="52" y="0"/>
                </a:moveTo>
                <a:cubicBezTo>
                  <a:pt x="63" y="0"/>
                  <a:pt x="73" y="8"/>
                  <a:pt x="75" y="20"/>
                </a:cubicBezTo>
                <a:cubicBezTo>
                  <a:pt x="76" y="19"/>
                  <a:pt x="78" y="19"/>
                  <a:pt x="80" y="19"/>
                </a:cubicBezTo>
                <a:cubicBezTo>
                  <a:pt x="85" y="19"/>
                  <a:pt x="90" y="21"/>
                  <a:pt x="93" y="24"/>
                </a:cubicBezTo>
                <a:cubicBezTo>
                  <a:pt x="96" y="27"/>
                  <a:pt x="98" y="32"/>
                  <a:pt x="98" y="37"/>
                </a:cubicBezTo>
                <a:cubicBezTo>
                  <a:pt x="98" y="42"/>
                  <a:pt x="97" y="46"/>
                  <a:pt x="93" y="50"/>
                </a:cubicBezTo>
                <a:cubicBezTo>
                  <a:pt x="98" y="54"/>
                  <a:pt x="98" y="54"/>
                  <a:pt x="98" y="54"/>
                </a:cubicBezTo>
                <a:cubicBezTo>
                  <a:pt x="100" y="56"/>
                  <a:pt x="101" y="58"/>
                  <a:pt x="102" y="60"/>
                </a:cubicBezTo>
                <a:cubicBezTo>
                  <a:pt x="103" y="63"/>
                  <a:pt x="104" y="65"/>
                  <a:pt x="104" y="6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04" y="75"/>
                  <a:pt x="103" y="77"/>
                  <a:pt x="102" y="78"/>
                </a:cubicBezTo>
                <a:cubicBezTo>
                  <a:pt x="102" y="79"/>
                  <a:pt x="100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4"/>
                  <a:pt x="92" y="85"/>
                  <a:pt x="90" y="85"/>
                </a:cubicBezTo>
                <a:cubicBezTo>
                  <a:pt x="90" y="85"/>
                  <a:pt x="90" y="85"/>
                  <a:pt x="90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1" y="85"/>
                  <a:pt x="10" y="84"/>
                  <a:pt x="10" y="82"/>
                </a:cubicBezTo>
                <a:cubicBezTo>
                  <a:pt x="10" y="80"/>
                  <a:pt x="10" y="80"/>
                  <a:pt x="10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3" y="80"/>
                  <a:pt x="2" y="79"/>
                  <a:pt x="1" y="78"/>
                </a:cubicBezTo>
                <a:cubicBezTo>
                  <a:pt x="0" y="77"/>
                  <a:pt x="0" y="75"/>
                  <a:pt x="0" y="74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0" y="63"/>
                  <a:pt x="1" y="60"/>
                </a:cubicBezTo>
                <a:cubicBezTo>
                  <a:pt x="2" y="58"/>
                  <a:pt x="4" y="56"/>
                  <a:pt x="6" y="54"/>
                </a:cubicBezTo>
                <a:cubicBezTo>
                  <a:pt x="10" y="50"/>
                  <a:pt x="10" y="50"/>
                  <a:pt x="10" y="50"/>
                </a:cubicBezTo>
                <a:cubicBezTo>
                  <a:pt x="7" y="46"/>
                  <a:pt x="5" y="42"/>
                  <a:pt x="5" y="37"/>
                </a:cubicBezTo>
                <a:cubicBezTo>
                  <a:pt x="5" y="32"/>
                  <a:pt x="7" y="27"/>
                  <a:pt x="11" y="24"/>
                </a:cubicBezTo>
                <a:cubicBezTo>
                  <a:pt x="14" y="21"/>
                  <a:pt x="19" y="19"/>
                  <a:pt x="24" y="19"/>
                </a:cubicBezTo>
                <a:cubicBezTo>
                  <a:pt x="25" y="19"/>
                  <a:pt x="27" y="19"/>
                  <a:pt x="29" y="20"/>
                </a:cubicBezTo>
                <a:cubicBezTo>
                  <a:pt x="31" y="8"/>
                  <a:pt x="40" y="0"/>
                  <a:pt x="52" y="0"/>
                </a:cubicBezTo>
                <a:close/>
                <a:moveTo>
                  <a:pt x="62" y="78"/>
                </a:moveTo>
                <a:cubicBezTo>
                  <a:pt x="62" y="78"/>
                  <a:pt x="62" y="78"/>
                  <a:pt x="62" y="78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63"/>
                  <a:pt x="62" y="63"/>
                  <a:pt x="62" y="63"/>
                </a:cubicBezTo>
                <a:cubicBezTo>
                  <a:pt x="62" y="62"/>
                  <a:pt x="63" y="61"/>
                  <a:pt x="64" y="61"/>
                </a:cubicBezTo>
                <a:cubicBezTo>
                  <a:pt x="65" y="61"/>
                  <a:pt x="66" y="62"/>
                  <a:pt x="66" y="63"/>
                </a:cubicBezTo>
                <a:cubicBezTo>
                  <a:pt x="66" y="72"/>
                  <a:pt x="66" y="72"/>
                  <a:pt x="66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1"/>
                  <a:pt x="75" y="71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1"/>
                  <a:pt x="75" y="59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3" y="56"/>
                  <a:pt x="72" y="54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3"/>
                  <a:pt x="71" y="53"/>
                  <a:pt x="71" y="53"/>
                </a:cubicBezTo>
                <a:cubicBezTo>
                  <a:pt x="71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62" y="44"/>
                  <a:pt x="62" y="44"/>
                  <a:pt x="62" y="44"/>
                </a:cubicBezTo>
                <a:cubicBezTo>
                  <a:pt x="59" y="45"/>
                  <a:pt x="56" y="46"/>
                  <a:pt x="52" y="46"/>
                </a:cubicBezTo>
                <a:cubicBezTo>
                  <a:pt x="48" y="46"/>
                  <a:pt x="44" y="45"/>
                  <a:pt x="41" y="44"/>
                </a:cubicBezTo>
                <a:cubicBezTo>
                  <a:pt x="34" y="51"/>
                  <a:pt x="34" y="51"/>
                  <a:pt x="34" y="51"/>
                </a:cubicBezTo>
                <a:cubicBezTo>
                  <a:pt x="34" y="51"/>
                  <a:pt x="34" y="51"/>
                  <a:pt x="34" y="51"/>
                </a:cubicBezTo>
                <a:cubicBezTo>
                  <a:pt x="33" y="51"/>
                  <a:pt x="33" y="52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1" y="54"/>
                  <a:pt x="30" y="56"/>
                  <a:pt x="30" y="57"/>
                </a:cubicBezTo>
                <a:cubicBezTo>
                  <a:pt x="29" y="59"/>
                  <a:pt x="29" y="61"/>
                  <a:pt x="29" y="64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71"/>
                  <a:pt x="29" y="72"/>
                  <a:pt x="29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2"/>
                  <a:pt x="38" y="61"/>
                  <a:pt x="39" y="61"/>
                </a:cubicBezTo>
                <a:cubicBezTo>
                  <a:pt x="41" y="61"/>
                  <a:pt x="41" y="62"/>
                  <a:pt x="41" y="63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78"/>
                  <a:pt x="41" y="78"/>
                  <a:pt x="41" y="78"/>
                </a:cubicBezTo>
                <a:cubicBezTo>
                  <a:pt x="62" y="78"/>
                  <a:pt x="62" y="78"/>
                  <a:pt x="62" y="78"/>
                </a:cubicBezTo>
                <a:close/>
                <a:moveTo>
                  <a:pt x="52" y="40"/>
                </a:moveTo>
                <a:cubicBezTo>
                  <a:pt x="52" y="40"/>
                  <a:pt x="52" y="40"/>
                  <a:pt x="52" y="40"/>
                </a:cubicBezTo>
                <a:cubicBezTo>
                  <a:pt x="61" y="40"/>
                  <a:pt x="68" y="32"/>
                  <a:pt x="68" y="23"/>
                </a:cubicBezTo>
                <a:cubicBezTo>
                  <a:pt x="68" y="14"/>
                  <a:pt x="61" y="7"/>
                  <a:pt x="52" y="7"/>
                </a:cubicBezTo>
                <a:cubicBezTo>
                  <a:pt x="43" y="7"/>
                  <a:pt x="35" y="14"/>
                  <a:pt x="35" y="23"/>
                </a:cubicBezTo>
                <a:cubicBezTo>
                  <a:pt x="35" y="32"/>
                  <a:pt x="43" y="40"/>
                  <a:pt x="52" y="40"/>
                </a:cubicBezTo>
                <a:close/>
                <a:moveTo>
                  <a:pt x="17" y="78"/>
                </a:moveTo>
                <a:cubicBezTo>
                  <a:pt x="17" y="78"/>
                  <a:pt x="17" y="78"/>
                  <a:pt x="17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3" y="76"/>
                </a:cubicBezTo>
                <a:cubicBezTo>
                  <a:pt x="22" y="75"/>
                  <a:pt x="22" y="73"/>
                  <a:pt x="22" y="71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1"/>
                  <a:pt x="22" y="58"/>
                  <a:pt x="23" y="56"/>
                </a:cubicBezTo>
                <a:cubicBezTo>
                  <a:pt x="21" y="55"/>
                  <a:pt x="18" y="55"/>
                  <a:pt x="16" y="54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60"/>
                  <a:pt x="8" y="61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5"/>
                  <a:pt x="7" y="66"/>
                  <a:pt x="7" y="68"/>
                </a:cubicBezTo>
                <a:cubicBezTo>
                  <a:pt x="7" y="73"/>
                  <a:pt x="7" y="73"/>
                  <a:pt x="7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67"/>
                  <a:pt x="13" y="67"/>
                  <a:pt x="13" y="67"/>
                </a:cubicBezTo>
                <a:cubicBezTo>
                  <a:pt x="13" y="66"/>
                  <a:pt x="13" y="65"/>
                  <a:pt x="15" y="65"/>
                </a:cubicBezTo>
                <a:cubicBezTo>
                  <a:pt x="16" y="65"/>
                  <a:pt x="17" y="66"/>
                  <a:pt x="17" y="67"/>
                </a:cubicBezTo>
                <a:cubicBezTo>
                  <a:pt x="17" y="78"/>
                  <a:pt x="17" y="78"/>
                  <a:pt x="17" y="78"/>
                </a:cubicBezTo>
                <a:close/>
                <a:moveTo>
                  <a:pt x="29" y="27"/>
                </a:moveTo>
                <a:cubicBezTo>
                  <a:pt x="29" y="27"/>
                  <a:pt x="29" y="27"/>
                  <a:pt x="29" y="27"/>
                </a:cubicBezTo>
                <a:cubicBezTo>
                  <a:pt x="28" y="27"/>
                  <a:pt x="28" y="26"/>
                  <a:pt x="27" y="26"/>
                </a:cubicBezTo>
                <a:cubicBezTo>
                  <a:pt x="26" y="26"/>
                  <a:pt x="25" y="25"/>
                  <a:pt x="24" y="25"/>
                </a:cubicBezTo>
                <a:cubicBezTo>
                  <a:pt x="20" y="25"/>
                  <a:pt x="17" y="27"/>
                  <a:pt x="15" y="29"/>
                </a:cubicBezTo>
                <a:cubicBezTo>
                  <a:pt x="13" y="31"/>
                  <a:pt x="12" y="34"/>
                  <a:pt x="12" y="37"/>
                </a:cubicBezTo>
                <a:cubicBezTo>
                  <a:pt x="12" y="40"/>
                  <a:pt x="13" y="43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7" y="47"/>
                  <a:pt x="20" y="49"/>
                  <a:pt x="24" y="49"/>
                </a:cubicBezTo>
                <a:cubicBezTo>
                  <a:pt x="24" y="49"/>
                  <a:pt x="25" y="49"/>
                  <a:pt x="26" y="49"/>
                </a:cubicBezTo>
                <a:cubicBezTo>
                  <a:pt x="26" y="48"/>
                  <a:pt x="27" y="48"/>
                  <a:pt x="27" y="48"/>
                </a:cubicBezTo>
                <a:cubicBezTo>
                  <a:pt x="28" y="47"/>
                  <a:pt x="29" y="47"/>
                  <a:pt x="29" y="46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39"/>
                  <a:pt x="36" y="39"/>
                  <a:pt x="36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2" y="36"/>
                  <a:pt x="30" y="33"/>
                  <a:pt x="29" y="28"/>
                </a:cubicBezTo>
                <a:cubicBezTo>
                  <a:pt x="29" y="28"/>
                  <a:pt x="29" y="28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7"/>
                  <a:pt x="29" y="27"/>
                  <a:pt x="29" y="27"/>
                </a:cubicBezTo>
                <a:close/>
                <a:moveTo>
                  <a:pt x="87" y="78"/>
                </a:moveTo>
                <a:cubicBezTo>
                  <a:pt x="87" y="78"/>
                  <a:pt x="87" y="78"/>
                  <a:pt x="87" y="78"/>
                </a:cubicBezTo>
                <a:cubicBezTo>
                  <a:pt x="87" y="67"/>
                  <a:pt x="87" y="67"/>
                  <a:pt x="87" y="67"/>
                </a:cubicBezTo>
                <a:cubicBezTo>
                  <a:pt x="87" y="66"/>
                  <a:pt x="88" y="65"/>
                  <a:pt x="89" y="65"/>
                </a:cubicBezTo>
                <a:cubicBezTo>
                  <a:pt x="90" y="65"/>
                  <a:pt x="91" y="66"/>
                  <a:pt x="91" y="67"/>
                </a:cubicBezTo>
                <a:cubicBezTo>
                  <a:pt x="91" y="73"/>
                  <a:pt x="91" y="73"/>
                  <a:pt x="91" y="73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6"/>
                  <a:pt x="97" y="65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5" y="61"/>
                  <a:pt x="94" y="60"/>
                  <a:pt x="93" y="59"/>
                </a:cubicBezTo>
                <a:cubicBezTo>
                  <a:pt x="88" y="54"/>
                  <a:pt x="88" y="54"/>
                  <a:pt x="88" y="54"/>
                </a:cubicBezTo>
                <a:cubicBezTo>
                  <a:pt x="86" y="55"/>
                  <a:pt x="83" y="55"/>
                  <a:pt x="80" y="56"/>
                </a:cubicBezTo>
                <a:cubicBezTo>
                  <a:pt x="81" y="58"/>
                  <a:pt x="82" y="61"/>
                  <a:pt x="82" y="64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3"/>
                  <a:pt x="81" y="75"/>
                  <a:pt x="80" y="76"/>
                </a:cubicBezTo>
                <a:cubicBezTo>
                  <a:pt x="80" y="77"/>
                  <a:pt x="79" y="78"/>
                  <a:pt x="77" y="78"/>
                </a:cubicBezTo>
                <a:cubicBezTo>
                  <a:pt x="87" y="78"/>
                  <a:pt x="87" y="78"/>
                  <a:pt x="87" y="78"/>
                </a:cubicBezTo>
                <a:close/>
                <a:moveTo>
                  <a:pt x="75" y="27"/>
                </a:move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32"/>
                  <a:pt x="71" y="36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68" y="40"/>
                  <a:pt x="68" y="40"/>
                  <a:pt x="68" y="40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5" y="47"/>
                  <a:pt x="76" y="47"/>
                  <a:pt x="76" y="48"/>
                </a:cubicBezTo>
                <a:cubicBezTo>
                  <a:pt x="77" y="48"/>
                  <a:pt x="77" y="48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9" y="49"/>
                  <a:pt x="80" y="49"/>
                </a:cubicBezTo>
                <a:cubicBezTo>
                  <a:pt x="83" y="49"/>
                  <a:pt x="86" y="47"/>
                  <a:pt x="88" y="45"/>
                </a:cubicBezTo>
                <a:cubicBezTo>
                  <a:pt x="90" y="43"/>
                  <a:pt x="92" y="40"/>
                  <a:pt x="92" y="37"/>
                </a:cubicBezTo>
                <a:cubicBezTo>
                  <a:pt x="92" y="34"/>
                  <a:pt x="90" y="31"/>
                  <a:pt x="88" y="29"/>
                </a:cubicBezTo>
                <a:cubicBezTo>
                  <a:pt x="86" y="27"/>
                  <a:pt x="83" y="25"/>
                  <a:pt x="80" y="25"/>
                </a:cubicBezTo>
                <a:cubicBezTo>
                  <a:pt x="79" y="25"/>
                  <a:pt x="78" y="26"/>
                  <a:pt x="77" y="26"/>
                </a:cubicBezTo>
                <a:cubicBezTo>
                  <a:pt x="76" y="26"/>
                  <a:pt x="75" y="27"/>
                  <a:pt x="75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PA_任意多边形 20"/>
          <p:cNvSpPr>
            <a:spLocks noEditPoints="1"/>
          </p:cNvSpPr>
          <p:nvPr>
            <p:custDataLst>
              <p:tags r:id="rId14"/>
            </p:custDataLst>
          </p:nvPr>
        </p:nvSpPr>
        <p:spPr bwMode="auto">
          <a:xfrm>
            <a:off x="2480252" y="1814147"/>
            <a:ext cx="332299" cy="373951"/>
          </a:xfrm>
          <a:custGeom>
            <a:avLst/>
            <a:gdLst>
              <a:gd name="T0" fmla="*/ 73 w 88"/>
              <a:gd name="T1" fmla="*/ 22 h 99"/>
              <a:gd name="T2" fmla="*/ 81 w 88"/>
              <a:gd name="T3" fmla="*/ 18 h 99"/>
              <a:gd name="T4" fmla="*/ 77 w 88"/>
              <a:gd name="T5" fmla="*/ 27 h 99"/>
              <a:gd name="T6" fmla="*/ 75 w 88"/>
              <a:gd name="T7" fmla="*/ 86 h 99"/>
              <a:gd name="T8" fmla="*/ 44 w 88"/>
              <a:gd name="T9" fmla="*/ 99 h 99"/>
              <a:gd name="T10" fmla="*/ 13 w 88"/>
              <a:gd name="T11" fmla="*/ 86 h 99"/>
              <a:gd name="T12" fmla="*/ 13 w 88"/>
              <a:gd name="T13" fmla="*/ 24 h 99"/>
              <a:gd name="T14" fmla="*/ 13 w 88"/>
              <a:gd name="T15" fmla="*/ 24 h 99"/>
              <a:gd name="T16" fmla="*/ 41 w 88"/>
              <a:gd name="T17" fmla="*/ 6 h 99"/>
              <a:gd name="T18" fmla="*/ 34 w 88"/>
              <a:gd name="T19" fmla="*/ 3 h 99"/>
              <a:gd name="T20" fmla="*/ 51 w 88"/>
              <a:gd name="T21" fmla="*/ 0 h 99"/>
              <a:gd name="T22" fmla="*/ 51 w 88"/>
              <a:gd name="T23" fmla="*/ 6 h 99"/>
              <a:gd name="T24" fmla="*/ 48 w 88"/>
              <a:gd name="T25" fmla="*/ 12 h 99"/>
              <a:gd name="T26" fmla="*/ 56 w 88"/>
              <a:gd name="T27" fmla="*/ 57 h 99"/>
              <a:gd name="T28" fmla="*/ 60 w 88"/>
              <a:gd name="T29" fmla="*/ 31 h 99"/>
              <a:gd name="T30" fmla="*/ 37 w 88"/>
              <a:gd name="T31" fmla="*/ 46 h 99"/>
              <a:gd name="T32" fmla="*/ 36 w 88"/>
              <a:gd name="T33" fmla="*/ 47 h 99"/>
              <a:gd name="T34" fmla="*/ 33 w 88"/>
              <a:gd name="T35" fmla="*/ 56 h 99"/>
              <a:gd name="T36" fmla="*/ 33 w 88"/>
              <a:gd name="T37" fmla="*/ 58 h 99"/>
              <a:gd name="T38" fmla="*/ 34 w 88"/>
              <a:gd name="T39" fmla="*/ 60 h 99"/>
              <a:gd name="T40" fmla="*/ 39 w 88"/>
              <a:gd name="T41" fmla="*/ 65 h 99"/>
              <a:gd name="T42" fmla="*/ 41 w 88"/>
              <a:gd name="T43" fmla="*/ 66 h 99"/>
              <a:gd name="T44" fmla="*/ 43 w 88"/>
              <a:gd name="T45" fmla="*/ 67 h 99"/>
              <a:gd name="T46" fmla="*/ 44 w 88"/>
              <a:gd name="T47" fmla="*/ 67 h 99"/>
              <a:gd name="T48" fmla="*/ 45 w 88"/>
              <a:gd name="T49" fmla="*/ 67 h 99"/>
              <a:gd name="T50" fmla="*/ 47 w 88"/>
              <a:gd name="T51" fmla="*/ 66 h 99"/>
              <a:gd name="T52" fmla="*/ 54 w 88"/>
              <a:gd name="T53" fmla="*/ 61 h 99"/>
              <a:gd name="T54" fmla="*/ 56 w 88"/>
              <a:gd name="T55" fmla="*/ 57 h 99"/>
              <a:gd name="T56" fmla="*/ 48 w 88"/>
              <a:gd name="T57" fmla="*/ 49 h 99"/>
              <a:gd name="T58" fmla="*/ 40 w 88"/>
              <a:gd name="T59" fmla="*/ 62 h 99"/>
              <a:gd name="T60" fmla="*/ 48 w 88"/>
              <a:gd name="T61" fmla="*/ 49 h 99"/>
              <a:gd name="T62" fmla="*/ 46 w 88"/>
              <a:gd name="T63" fmla="*/ 52 h 99"/>
              <a:gd name="T64" fmla="*/ 43 w 88"/>
              <a:gd name="T65" fmla="*/ 58 h 99"/>
              <a:gd name="T66" fmla="*/ 46 w 88"/>
              <a:gd name="T67" fmla="*/ 52 h 99"/>
              <a:gd name="T68" fmla="*/ 64 w 88"/>
              <a:gd name="T69" fmla="*/ 32 h 99"/>
              <a:gd name="T70" fmla="*/ 58 w 88"/>
              <a:gd name="T71" fmla="*/ 61 h 99"/>
              <a:gd name="T72" fmla="*/ 45 w 88"/>
              <a:gd name="T73" fmla="*/ 71 h 99"/>
              <a:gd name="T74" fmla="*/ 44 w 88"/>
              <a:gd name="T75" fmla="*/ 71 h 99"/>
              <a:gd name="T76" fmla="*/ 42 w 88"/>
              <a:gd name="T77" fmla="*/ 71 h 99"/>
              <a:gd name="T78" fmla="*/ 39 w 88"/>
              <a:gd name="T79" fmla="*/ 70 h 99"/>
              <a:gd name="T80" fmla="*/ 29 w 88"/>
              <a:gd name="T81" fmla="*/ 59 h 99"/>
              <a:gd name="T82" fmla="*/ 29 w 88"/>
              <a:gd name="T83" fmla="*/ 56 h 99"/>
              <a:gd name="T84" fmla="*/ 33 w 88"/>
              <a:gd name="T85" fmla="*/ 45 h 99"/>
              <a:gd name="T86" fmla="*/ 34 w 88"/>
              <a:gd name="T87" fmla="*/ 44 h 99"/>
              <a:gd name="T88" fmla="*/ 35 w 88"/>
              <a:gd name="T89" fmla="*/ 43 h 99"/>
              <a:gd name="T90" fmla="*/ 55 w 88"/>
              <a:gd name="T91" fmla="*/ 26 h 99"/>
              <a:gd name="T92" fmla="*/ 60 w 88"/>
              <a:gd name="T93" fmla="*/ 26 h 99"/>
              <a:gd name="T94" fmla="*/ 61 w 88"/>
              <a:gd name="T95" fmla="*/ 26 h 99"/>
              <a:gd name="T96" fmla="*/ 62 w 88"/>
              <a:gd name="T97" fmla="*/ 27 h 99"/>
              <a:gd name="T98" fmla="*/ 64 w 88"/>
              <a:gd name="T99" fmla="*/ 32 h 99"/>
              <a:gd name="T100" fmla="*/ 70 w 88"/>
              <a:gd name="T101" fmla="*/ 29 h 99"/>
              <a:gd name="T102" fmla="*/ 18 w 88"/>
              <a:gd name="T103" fmla="*/ 29 h 99"/>
              <a:gd name="T104" fmla="*/ 18 w 88"/>
              <a:gd name="T105" fmla="*/ 81 h 99"/>
              <a:gd name="T106" fmla="*/ 70 w 88"/>
              <a:gd name="T107" fmla="*/ 82 h 99"/>
              <a:gd name="T108" fmla="*/ 81 w 88"/>
              <a:gd name="T109" fmla="*/ 55 h 99"/>
              <a:gd name="T110" fmla="*/ 70 w 88"/>
              <a:gd name="T111" fmla="*/ 2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99">
                <a:moveTo>
                  <a:pt x="48" y="12"/>
                </a:moveTo>
                <a:cubicBezTo>
                  <a:pt x="57" y="12"/>
                  <a:pt x="66" y="16"/>
                  <a:pt x="73" y="22"/>
                </a:cubicBezTo>
                <a:cubicBezTo>
                  <a:pt x="76" y="18"/>
                  <a:pt x="76" y="18"/>
                  <a:pt x="76" y="18"/>
                </a:cubicBezTo>
                <a:cubicBezTo>
                  <a:pt x="78" y="17"/>
                  <a:pt x="80" y="17"/>
                  <a:pt x="81" y="18"/>
                </a:cubicBezTo>
                <a:cubicBezTo>
                  <a:pt x="83" y="20"/>
                  <a:pt x="83" y="22"/>
                  <a:pt x="81" y="23"/>
                </a:cubicBezTo>
                <a:cubicBezTo>
                  <a:pt x="77" y="27"/>
                  <a:pt x="77" y="27"/>
                  <a:pt x="77" y="27"/>
                </a:cubicBezTo>
                <a:cubicBezTo>
                  <a:pt x="84" y="34"/>
                  <a:pt x="88" y="44"/>
                  <a:pt x="88" y="55"/>
                </a:cubicBezTo>
                <a:cubicBezTo>
                  <a:pt x="88" y="67"/>
                  <a:pt x="83" y="78"/>
                  <a:pt x="75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67" y="94"/>
                  <a:pt x="56" y="99"/>
                  <a:pt x="44" y="99"/>
                </a:cubicBezTo>
                <a:cubicBezTo>
                  <a:pt x="32" y="99"/>
                  <a:pt x="21" y="94"/>
                  <a:pt x="13" y="86"/>
                </a:cubicBezTo>
                <a:cubicBezTo>
                  <a:pt x="13" y="86"/>
                  <a:pt x="13" y="86"/>
                  <a:pt x="13" y="86"/>
                </a:cubicBezTo>
                <a:cubicBezTo>
                  <a:pt x="5" y="78"/>
                  <a:pt x="0" y="67"/>
                  <a:pt x="0" y="55"/>
                </a:cubicBezTo>
                <a:cubicBezTo>
                  <a:pt x="0" y="43"/>
                  <a:pt x="5" y="32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20" y="17"/>
                  <a:pt x="30" y="12"/>
                  <a:pt x="41" y="12"/>
                </a:cubicBezTo>
                <a:cubicBezTo>
                  <a:pt x="41" y="6"/>
                  <a:pt x="41" y="6"/>
                  <a:pt x="41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5"/>
                  <a:pt x="34" y="3"/>
                </a:cubicBezTo>
                <a:cubicBezTo>
                  <a:pt x="34" y="1"/>
                  <a:pt x="35" y="0"/>
                  <a:pt x="37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5" y="1"/>
                  <a:pt x="55" y="3"/>
                </a:cubicBezTo>
                <a:cubicBezTo>
                  <a:pt x="55" y="5"/>
                  <a:pt x="53" y="6"/>
                  <a:pt x="51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12"/>
                  <a:pt x="48" y="12"/>
                  <a:pt x="48" y="12"/>
                </a:cubicBezTo>
                <a:close/>
                <a:moveTo>
                  <a:pt x="56" y="57"/>
                </a:moveTo>
                <a:cubicBezTo>
                  <a:pt x="56" y="57"/>
                  <a:pt x="56" y="57"/>
                  <a:pt x="56" y="57"/>
                </a:cubicBezTo>
                <a:cubicBezTo>
                  <a:pt x="56" y="56"/>
                  <a:pt x="56" y="56"/>
                  <a:pt x="56" y="56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0"/>
                  <a:pt x="58" y="29"/>
                  <a:pt x="57" y="30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37" y="46"/>
                  <a:pt x="37" y="47"/>
                  <a:pt x="36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4" y="49"/>
                  <a:pt x="33" y="53"/>
                  <a:pt x="33" y="56"/>
                </a:cubicBezTo>
                <a:cubicBezTo>
                  <a:pt x="33" y="56"/>
                  <a:pt x="33" y="57"/>
                  <a:pt x="33" y="57"/>
                </a:cubicBezTo>
                <a:cubicBezTo>
                  <a:pt x="33" y="57"/>
                  <a:pt x="33" y="58"/>
                  <a:pt x="33" y="58"/>
                </a:cubicBezTo>
                <a:cubicBezTo>
                  <a:pt x="33" y="59"/>
                  <a:pt x="33" y="59"/>
                  <a:pt x="33" y="59"/>
                </a:cubicBezTo>
                <a:cubicBezTo>
                  <a:pt x="34" y="59"/>
                  <a:pt x="34" y="60"/>
                  <a:pt x="34" y="60"/>
                </a:cubicBezTo>
                <a:cubicBezTo>
                  <a:pt x="34" y="60"/>
                  <a:pt x="34" y="61"/>
                  <a:pt x="34" y="61"/>
                </a:cubicBezTo>
                <a:cubicBezTo>
                  <a:pt x="35" y="63"/>
                  <a:pt x="37" y="64"/>
                  <a:pt x="39" y="65"/>
                </a:cubicBezTo>
                <a:cubicBezTo>
                  <a:pt x="39" y="65"/>
                  <a:pt x="39" y="65"/>
                  <a:pt x="40" y="66"/>
                </a:cubicBezTo>
                <a:cubicBezTo>
                  <a:pt x="40" y="66"/>
                  <a:pt x="40" y="66"/>
                  <a:pt x="41" y="66"/>
                </a:cubicBezTo>
                <a:cubicBezTo>
                  <a:pt x="41" y="66"/>
                  <a:pt x="41" y="66"/>
                  <a:pt x="42" y="66"/>
                </a:cubicBezTo>
                <a:cubicBezTo>
                  <a:pt x="42" y="66"/>
                  <a:pt x="42" y="66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3" y="67"/>
                  <a:pt x="44" y="67"/>
                  <a:pt x="44" y="67"/>
                </a:cubicBezTo>
                <a:cubicBezTo>
                  <a:pt x="44" y="67"/>
                  <a:pt x="44" y="67"/>
                  <a:pt x="44" y="67"/>
                </a:cubicBezTo>
                <a:cubicBezTo>
                  <a:pt x="44" y="67"/>
                  <a:pt x="45" y="67"/>
                  <a:pt x="45" y="67"/>
                </a:cubicBezTo>
                <a:cubicBezTo>
                  <a:pt x="45" y="67"/>
                  <a:pt x="46" y="67"/>
                  <a:pt x="46" y="66"/>
                </a:cubicBezTo>
                <a:cubicBezTo>
                  <a:pt x="46" y="66"/>
                  <a:pt x="47" y="66"/>
                  <a:pt x="47" y="66"/>
                </a:cubicBezTo>
                <a:cubicBezTo>
                  <a:pt x="50" y="66"/>
                  <a:pt x="52" y="64"/>
                  <a:pt x="53" y="62"/>
                </a:cubicBezTo>
                <a:cubicBezTo>
                  <a:pt x="54" y="62"/>
                  <a:pt x="54" y="61"/>
                  <a:pt x="54" y="61"/>
                </a:cubicBezTo>
                <a:cubicBezTo>
                  <a:pt x="55" y="60"/>
                  <a:pt x="55" y="58"/>
                  <a:pt x="56" y="57"/>
                </a:cubicBezTo>
                <a:cubicBezTo>
                  <a:pt x="56" y="57"/>
                  <a:pt x="56" y="57"/>
                  <a:pt x="56" y="57"/>
                </a:cubicBezTo>
                <a:close/>
                <a:moveTo>
                  <a:pt x="48" y="49"/>
                </a:moveTo>
                <a:cubicBezTo>
                  <a:pt x="48" y="49"/>
                  <a:pt x="48" y="49"/>
                  <a:pt x="48" y="49"/>
                </a:cubicBezTo>
                <a:cubicBezTo>
                  <a:pt x="51" y="51"/>
                  <a:pt x="53" y="55"/>
                  <a:pt x="51" y="59"/>
                </a:cubicBezTo>
                <a:cubicBezTo>
                  <a:pt x="49" y="62"/>
                  <a:pt x="44" y="64"/>
                  <a:pt x="40" y="62"/>
                </a:cubicBezTo>
                <a:cubicBezTo>
                  <a:pt x="37" y="60"/>
                  <a:pt x="36" y="55"/>
                  <a:pt x="38" y="51"/>
                </a:cubicBezTo>
                <a:cubicBezTo>
                  <a:pt x="40" y="48"/>
                  <a:pt x="44" y="47"/>
                  <a:pt x="48" y="49"/>
                </a:cubicBezTo>
                <a:close/>
                <a:moveTo>
                  <a:pt x="46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4" y="51"/>
                  <a:pt x="42" y="52"/>
                  <a:pt x="41" y="53"/>
                </a:cubicBezTo>
                <a:cubicBezTo>
                  <a:pt x="40" y="55"/>
                  <a:pt x="41" y="57"/>
                  <a:pt x="43" y="58"/>
                </a:cubicBezTo>
                <a:cubicBezTo>
                  <a:pt x="44" y="59"/>
                  <a:pt x="46" y="58"/>
                  <a:pt x="47" y="57"/>
                </a:cubicBezTo>
                <a:cubicBezTo>
                  <a:pt x="48" y="55"/>
                  <a:pt x="47" y="53"/>
                  <a:pt x="46" y="52"/>
                </a:cubicBezTo>
                <a:close/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0" y="57"/>
                  <a:pt x="60" y="57"/>
                  <a:pt x="60" y="57"/>
                </a:cubicBezTo>
                <a:cubicBezTo>
                  <a:pt x="59" y="59"/>
                  <a:pt x="59" y="60"/>
                  <a:pt x="58" y="61"/>
                </a:cubicBezTo>
                <a:cubicBezTo>
                  <a:pt x="56" y="66"/>
                  <a:pt x="52" y="70"/>
                  <a:pt x="47" y="70"/>
                </a:cubicBezTo>
                <a:cubicBezTo>
                  <a:pt x="46" y="71"/>
                  <a:pt x="46" y="71"/>
                  <a:pt x="45" y="71"/>
                </a:cubicBezTo>
                <a:cubicBezTo>
                  <a:pt x="45" y="71"/>
                  <a:pt x="44" y="71"/>
                  <a:pt x="44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3" y="71"/>
                  <a:pt x="42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71"/>
                  <a:pt x="41" y="70"/>
                  <a:pt x="41" y="70"/>
                </a:cubicBezTo>
                <a:cubicBezTo>
                  <a:pt x="40" y="70"/>
                  <a:pt x="40" y="70"/>
                  <a:pt x="39" y="70"/>
                </a:cubicBezTo>
                <a:cubicBezTo>
                  <a:pt x="35" y="68"/>
                  <a:pt x="31" y="65"/>
                  <a:pt x="30" y="61"/>
                </a:cubicBezTo>
                <a:cubicBezTo>
                  <a:pt x="30" y="60"/>
                  <a:pt x="29" y="60"/>
                  <a:pt x="29" y="59"/>
                </a:cubicBezTo>
                <a:cubicBezTo>
                  <a:pt x="29" y="59"/>
                  <a:pt x="29" y="58"/>
                  <a:pt x="29" y="58"/>
                </a:cubicBezTo>
                <a:cubicBezTo>
                  <a:pt x="29" y="57"/>
                  <a:pt x="29" y="57"/>
                  <a:pt x="29" y="56"/>
                </a:cubicBezTo>
                <a:cubicBezTo>
                  <a:pt x="28" y="53"/>
                  <a:pt x="30" y="49"/>
                  <a:pt x="32" y="46"/>
                </a:cubicBezTo>
                <a:cubicBezTo>
                  <a:pt x="32" y="46"/>
                  <a:pt x="32" y="45"/>
                  <a:pt x="33" y="45"/>
                </a:cubicBezTo>
                <a:cubicBezTo>
                  <a:pt x="33" y="45"/>
                  <a:pt x="33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3"/>
                  <a:pt x="34" y="43"/>
                  <a:pt x="35" y="43"/>
                </a:cubicBezTo>
                <a:cubicBezTo>
                  <a:pt x="35" y="43"/>
                  <a:pt x="35" y="43"/>
                  <a:pt x="35" y="43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5"/>
                  <a:pt x="58" y="25"/>
                  <a:pt x="60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3" y="28"/>
                  <a:pt x="64" y="30"/>
                  <a:pt x="64" y="32"/>
                </a:cubicBezTo>
                <a:close/>
                <a:moveTo>
                  <a:pt x="70" y="29"/>
                </a:moveTo>
                <a:cubicBezTo>
                  <a:pt x="70" y="29"/>
                  <a:pt x="70" y="29"/>
                  <a:pt x="70" y="29"/>
                </a:cubicBezTo>
                <a:cubicBezTo>
                  <a:pt x="64" y="22"/>
                  <a:pt x="54" y="18"/>
                  <a:pt x="44" y="18"/>
                </a:cubicBezTo>
                <a:cubicBezTo>
                  <a:pt x="34" y="18"/>
                  <a:pt x="25" y="22"/>
                  <a:pt x="18" y="29"/>
                </a:cubicBezTo>
                <a:cubicBezTo>
                  <a:pt x="11" y="36"/>
                  <a:pt x="7" y="45"/>
                  <a:pt x="7" y="55"/>
                </a:cubicBezTo>
                <a:cubicBezTo>
                  <a:pt x="7" y="65"/>
                  <a:pt x="11" y="75"/>
                  <a:pt x="18" y="81"/>
                </a:cubicBezTo>
                <a:cubicBezTo>
                  <a:pt x="25" y="88"/>
                  <a:pt x="34" y="92"/>
                  <a:pt x="44" y="92"/>
                </a:cubicBezTo>
                <a:cubicBezTo>
                  <a:pt x="54" y="92"/>
                  <a:pt x="64" y="88"/>
                  <a:pt x="70" y="82"/>
                </a:cubicBezTo>
                <a:cubicBezTo>
                  <a:pt x="70" y="81"/>
                  <a:pt x="70" y="81"/>
                  <a:pt x="70" y="81"/>
                </a:cubicBezTo>
                <a:cubicBezTo>
                  <a:pt x="77" y="75"/>
                  <a:pt x="81" y="65"/>
                  <a:pt x="81" y="55"/>
                </a:cubicBezTo>
                <a:cubicBezTo>
                  <a:pt x="81" y="45"/>
                  <a:pt x="77" y="36"/>
                  <a:pt x="71" y="29"/>
                </a:cubicBezTo>
                <a:cubicBezTo>
                  <a:pt x="70" y="29"/>
                  <a:pt x="70" y="29"/>
                  <a:pt x="70" y="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altLang="en-US" sz="2400">
              <a:solidFill>
                <a:srgbClr val="333333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PA_矩形 2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304245" y="240768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网络和数据的桥梁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数据保存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训练接口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PA_矩形 24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417349" y="240768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数据分类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分为训练集和测试集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归一化乱序化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PA_矩形 2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145363" y="4904636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读取数据的基础结构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保存训练测试索引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PA_矩形 24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7711302" y="4781543"/>
            <a:ext cx="2458104" cy="73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170">
              <a:lnSpc>
                <a:spcPct val="120000"/>
              </a:lnSpc>
              <a:spcBef>
                <a:spcPts val="400"/>
              </a:spcBef>
            </a:pPr>
            <a:r>
              <a:rPr lang="zh-CN" altLang="en-US" sz="1333" b="1" dirty="0">
                <a:solidFill>
                  <a:srgbClr val="333333">
                    <a:lumMod val="75000"/>
                    <a:lumOff val="25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读写记录</a:t>
            </a:r>
            <a:endParaRPr lang="en-US" altLang="zh-CN" sz="1333" b="1" dirty="0">
              <a:solidFill>
                <a:srgbClr val="333333">
                  <a:lumMod val="75000"/>
                  <a:lumOff val="25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保留最佳网络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>
              <a:lnSpc>
                <a:spcPct val="150000"/>
              </a:lnSpc>
            </a:pPr>
            <a:r>
              <a:rPr lang="zh-CN" altLang="en-US" sz="1050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读取网络参数</a:t>
            </a:r>
            <a:endParaRPr lang="en-US" altLang="zh-CN" sz="1050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1" name="PA_椭圆 14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685114" y="2165726"/>
            <a:ext cx="1217332" cy="12177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连接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2" name="PA_椭圆 14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054542" y="3311153"/>
            <a:ext cx="1217332" cy="121770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/>
          <a:lstStyle/>
          <a:p>
            <a:pPr algn="ctr" defTabSz="1219170"/>
            <a:r>
              <a:rPr lang="zh-CN" altLang="en-US" sz="3200" b="1" dirty="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存储</a:t>
            </a:r>
            <a:endParaRPr lang="en-US" altLang="zh-CN" sz="3200" b="1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ctr" defTabSz="1219170"/>
            <a:endParaRPr lang="en-US" altLang="zh-CN" sz="1333" dirty="0">
              <a:solidFill>
                <a:srgbClr val="FFFF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9" name="PA_矩形 39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54879" y="371042"/>
            <a:ext cx="3704079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/>
            <a:r>
              <a:rPr lang="en-US" altLang="zh-CN" sz="2667" dirty="0">
                <a:solidFill>
                  <a:srgbClr val="1D69A3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Loader</a:t>
            </a:r>
          </a:p>
        </p:txBody>
      </p:sp>
      <p:grpSp>
        <p:nvGrpSpPr>
          <p:cNvPr id="30" name="PA_组合 29"/>
          <p:cNvGrpSpPr/>
          <p:nvPr>
            <p:custDataLst>
              <p:tags r:id="rId22"/>
            </p:custDataLst>
          </p:nvPr>
        </p:nvGrpSpPr>
        <p:grpSpPr>
          <a:xfrm>
            <a:off x="554877" y="932724"/>
            <a:ext cx="1199456" cy="74689"/>
            <a:chOff x="0" y="2842590"/>
            <a:chExt cx="7054752" cy="89199"/>
          </a:xfrm>
        </p:grpSpPr>
        <p:sp>
          <p:nvSpPr>
            <p:cNvPr id="33" name="矩形 32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2312171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 autoUpdateAnimBg="0"/>
      <p:bldP spid="14" grpId="0" animBg="1"/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24" grpId="0" animBg="1" autoUpdateAnimBg="0"/>
      <p:bldP spid="25" grpId="0"/>
      <p:bldP spid="31" grpId="0" animBg="1"/>
      <p:bldP spid="32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>
            <a:off x="6098093" y="3569059"/>
            <a:ext cx="849913" cy="360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333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BPnet</a:t>
            </a:r>
            <a:endParaRPr lang="en-US" altLang="zh-CN" sz="133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CN" altLang="en-US" sz="2667" b="1" dirty="0">
                <a:ln w="6350">
                  <a:noFill/>
                </a:ln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网络设计</a:t>
            </a:r>
          </a:p>
        </p:txBody>
      </p:sp>
      <p:sp>
        <p:nvSpPr>
          <p:cNvPr id="41" name="PA_矩形 40"/>
          <p:cNvSpPr/>
          <p:nvPr>
            <p:custDataLst>
              <p:tags r:id="rId3"/>
            </p:custDataLst>
          </p:nvPr>
        </p:nvSpPr>
        <p:spPr>
          <a:xfrm>
            <a:off x="6096000" y="2387364"/>
            <a:ext cx="1056117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CN" sz="5867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03</a:t>
            </a:r>
            <a:endParaRPr lang="zh-CN" altLang="en-US" sz="5867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7" name="PA_组合 46"/>
          <p:cNvGrpSpPr/>
          <p:nvPr>
            <p:custDataLst>
              <p:tags r:id="rId4"/>
            </p:custDataLst>
          </p:nvPr>
        </p:nvGrpSpPr>
        <p:grpSpPr>
          <a:xfrm>
            <a:off x="0" y="3356992"/>
            <a:ext cx="12192000" cy="72008"/>
            <a:chOff x="2190216" y="0"/>
            <a:chExt cx="7128792" cy="108012"/>
          </a:xfrm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srgbClr val="FFFF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6188622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  <p:bldP spid="39" grpId="0"/>
      <p:bldP spid="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497</Words>
  <Application>Microsoft Office PowerPoint</Application>
  <PresentationFormat>自定义</PresentationFormat>
  <Paragraphs>167</Paragraphs>
  <Slides>17</Slides>
  <Notes>17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Office 主题​​</vt:lpstr>
      <vt:lpstr>1_Office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109</dc:title>
  <dc:creator>锐旗设计;https://9ppt.taobao.com</dc:creator>
  <cp:keywords>锐旗设计; https:/9ppt.taobao.com</cp:keywords>
  <cp:lastModifiedBy>bxj</cp:lastModifiedBy>
  <cp:revision>113</cp:revision>
  <dcterms:created xsi:type="dcterms:W3CDTF">2016-08-30T15:34:45Z</dcterms:created>
  <dcterms:modified xsi:type="dcterms:W3CDTF">2021-06-07T10:48:04Z</dcterms:modified>
  <cp:category>锐旗设计;https://9ppt.taobao.com</cp:category>
</cp:coreProperties>
</file>